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4" r:id="rId3"/>
    <p:sldId id="263" r:id="rId4"/>
    <p:sldId id="265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75"/>
    <p:restoredTop sz="94674"/>
  </p:normalViewPr>
  <p:slideViewPr>
    <p:cSldViewPr snapToGrid="0" snapToObjects="1">
      <p:cViewPr>
        <p:scale>
          <a:sx n="110" d="100"/>
          <a:sy n="110" d="100"/>
        </p:scale>
        <p:origin x="108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906C7-0D01-C549-B8CB-D86B6BEBB324}" type="datetimeFigureOut">
              <a:rPr lang="en-US" smtClean="0"/>
              <a:t>1/11/20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8668A-B674-E74A-895F-D53CA5E2E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7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Colombia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79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Esther 2:1-18-Acting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1">
              <a:lnSpc>
                <a:spcPct val="140000"/>
              </a:lnSpc>
              <a:buClr>
                <a:srgbClr val="EDEDED"/>
              </a:buClr>
              <a:buSzPts val="2400"/>
            </a:pPr>
            <a:endParaRPr lang="en-US" sz="2400" dirty="0" smtClean="0">
              <a:latin typeface="Anton"/>
              <a:ea typeface="Anton"/>
              <a:cs typeface="Anton"/>
              <a:sym typeface="Anton"/>
            </a:endParaRPr>
          </a:p>
          <a:p>
            <a:pPr lvl="1">
              <a:lnSpc>
                <a:spcPct val="140000"/>
              </a:lnSpc>
              <a:buClr>
                <a:srgbClr val="EDEDED"/>
              </a:buClr>
              <a:buSzPts val="2400"/>
            </a:pPr>
            <a:r>
              <a:rPr lang="en-US" sz="3300" dirty="0" smtClean="0">
                <a:ea typeface="Anton"/>
                <a:cs typeface="Anton"/>
                <a:sym typeface="Anton"/>
              </a:rPr>
              <a:t>What subjects does this Bible study bring to mind? How could the community respond to these subjects? </a:t>
            </a:r>
          </a:p>
          <a:p>
            <a:pPr lvl="1">
              <a:lnSpc>
                <a:spcPct val="140000"/>
              </a:lnSpc>
              <a:buClr>
                <a:srgbClr val="EDEDED"/>
              </a:buClr>
              <a:buSzPts val="2400"/>
            </a:pPr>
            <a:r>
              <a:rPr lang="en-US" sz="3300" dirty="0" smtClean="0">
                <a:ea typeface="Anton"/>
                <a:cs typeface="Anton"/>
                <a:sym typeface="Anton"/>
              </a:rPr>
              <a:t>What resources do your church have to help women and men in positions like Esther and the King? </a:t>
            </a:r>
          </a:p>
          <a:p>
            <a:pPr lvl="1">
              <a:lnSpc>
                <a:spcPct val="140000"/>
              </a:lnSpc>
              <a:buClr>
                <a:srgbClr val="EDEDED"/>
              </a:buClr>
              <a:buSzPts val="2400"/>
            </a:pPr>
            <a:r>
              <a:rPr lang="en-US" sz="3300" dirty="0" smtClean="0">
                <a:ea typeface="Anton"/>
                <a:cs typeface="Anton"/>
                <a:sym typeface="Anton"/>
              </a:rPr>
              <a:t>What can be done right now regarding this subject without any resources? </a:t>
            </a:r>
          </a:p>
          <a:p>
            <a:pPr lvl="1">
              <a:lnSpc>
                <a:spcPct val="140000"/>
              </a:lnSpc>
              <a:buClr>
                <a:srgbClr val="EDEDED"/>
              </a:buClr>
              <a:buSzPts val="2400"/>
            </a:pPr>
            <a:r>
              <a:rPr lang="en-US" sz="3300" dirty="0" smtClean="0">
                <a:ea typeface="Anton"/>
                <a:cs typeface="Anton"/>
                <a:sym typeface="Anton"/>
              </a:rPr>
              <a:t>What can be done in the next month with some resources? </a:t>
            </a:r>
          </a:p>
          <a:p>
            <a:pPr lvl="1">
              <a:lnSpc>
                <a:spcPct val="140000"/>
              </a:lnSpc>
              <a:buClr>
                <a:srgbClr val="EDEDED"/>
              </a:buClr>
              <a:buSzPts val="2400"/>
            </a:pPr>
            <a:r>
              <a:rPr lang="en-US" sz="3300" dirty="0" smtClean="0">
                <a:ea typeface="Anton"/>
                <a:cs typeface="Anton"/>
                <a:sym typeface="Anton"/>
              </a:rPr>
              <a:t>What could be done with unlimited resources? (Dream Big)</a:t>
            </a:r>
            <a:endParaRPr lang="en-US" sz="3300" dirty="0"/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5533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Colombia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94" y="0"/>
            <a:ext cx="5162309" cy="6801706"/>
          </a:xfrm>
        </p:spPr>
      </p:pic>
      <p:sp>
        <p:nvSpPr>
          <p:cNvPr id="5" name="TextBox 4"/>
          <p:cNvSpPr txBox="1"/>
          <p:nvPr/>
        </p:nvSpPr>
        <p:spPr>
          <a:xfrm>
            <a:off x="680321" y="2476982"/>
            <a:ext cx="5153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1940’s </a:t>
            </a:r>
            <a:r>
              <a:rPr lang="mr-IN" dirty="0" smtClean="0"/>
              <a:t>–</a:t>
            </a:r>
            <a:r>
              <a:rPr lang="en-US" dirty="0" smtClean="0"/>
              <a:t>La </a:t>
            </a:r>
            <a:r>
              <a:rPr lang="en-US" dirty="0" err="1" smtClean="0"/>
              <a:t>Violencia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1960’s-formation of Guerilla groups/FARC</a:t>
            </a:r>
          </a:p>
          <a:p>
            <a:endParaRPr lang="en-US" dirty="0"/>
          </a:p>
          <a:p>
            <a:r>
              <a:rPr lang="en-US" dirty="0" smtClean="0"/>
              <a:t>1980’s </a:t>
            </a:r>
            <a:r>
              <a:rPr lang="mr-IN" dirty="0" smtClean="0"/>
              <a:t>–</a:t>
            </a:r>
            <a:r>
              <a:rPr lang="en-US" dirty="0" smtClean="0"/>
              <a:t> Production of Cocaine skyrockets</a:t>
            </a:r>
          </a:p>
          <a:p>
            <a:endParaRPr lang="en-US" dirty="0" smtClean="0"/>
          </a:p>
          <a:p>
            <a:r>
              <a:rPr lang="en-US" dirty="0" smtClean="0"/>
              <a:t>1990’s-early 2000’s </a:t>
            </a:r>
            <a:r>
              <a:rPr lang="mr-IN" dirty="0" smtClean="0"/>
              <a:t>–</a:t>
            </a:r>
            <a:r>
              <a:rPr lang="en-US" dirty="0" smtClean="0"/>
              <a:t>Rise of Paramilitary groups</a:t>
            </a:r>
          </a:p>
          <a:p>
            <a:endParaRPr lang="en-US" dirty="0" smtClean="0"/>
          </a:p>
          <a:p>
            <a:r>
              <a:rPr lang="en-US" dirty="0" smtClean="0"/>
              <a:t>2016- Peace Accords</a:t>
            </a:r>
          </a:p>
          <a:p>
            <a:endParaRPr lang="en-US" dirty="0" smtClean="0"/>
          </a:p>
          <a:p>
            <a:r>
              <a:rPr lang="en-US" dirty="0" smtClean="0"/>
              <a:t>Current- fragile peace and unrest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Mennonite Church in Colombia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71" y="985889"/>
            <a:ext cx="4338362" cy="32537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171" y="4227127"/>
            <a:ext cx="2554147" cy="1915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0" y="3449256"/>
            <a:ext cx="4359797" cy="3269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137" y="2407534"/>
            <a:ext cx="4062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-1947: Mennonite Missionaries start boarding school for orphans. </a:t>
            </a:r>
          </a:p>
          <a:p>
            <a:endParaRPr lang="en-US" dirty="0"/>
          </a:p>
          <a:p>
            <a:r>
              <a:rPr lang="en-US" dirty="0" smtClean="0"/>
              <a:t>-25+ churches in four regions: Bogotá/</a:t>
            </a:r>
            <a:r>
              <a:rPr lang="en-US" dirty="0" err="1" smtClean="0"/>
              <a:t>Soacha</a:t>
            </a:r>
            <a:r>
              <a:rPr lang="en-US" dirty="0" smtClean="0"/>
              <a:t>, </a:t>
            </a:r>
            <a:r>
              <a:rPr lang="en-US" dirty="0" err="1" smtClean="0"/>
              <a:t>Occidente</a:t>
            </a:r>
            <a:r>
              <a:rPr lang="en-US" dirty="0" smtClean="0"/>
              <a:t>, Costa Caribe, and </a:t>
            </a:r>
            <a:r>
              <a:rPr lang="en-US" dirty="0" err="1" smtClean="0"/>
              <a:t>Sabana</a:t>
            </a:r>
            <a:r>
              <a:rPr lang="en-US" dirty="0" smtClean="0"/>
              <a:t> y Tequendama. </a:t>
            </a:r>
          </a:p>
          <a:p>
            <a:endParaRPr lang="en-US" dirty="0"/>
          </a:p>
          <a:p>
            <a:r>
              <a:rPr lang="en-US" dirty="0" smtClean="0"/>
              <a:t>-Small Church, Big Voice</a:t>
            </a:r>
          </a:p>
          <a:p>
            <a:r>
              <a:rPr lang="en-US" dirty="0" err="1" smtClean="0"/>
              <a:t>Justapaz</a:t>
            </a:r>
            <a:r>
              <a:rPr lang="en-US" dirty="0" smtClean="0"/>
              <a:t>, </a:t>
            </a:r>
            <a:r>
              <a:rPr lang="en-US" dirty="0" err="1" smtClean="0"/>
              <a:t>Mencoldes</a:t>
            </a:r>
            <a:r>
              <a:rPr lang="en-US" dirty="0" smtClean="0"/>
              <a:t>, </a:t>
            </a:r>
            <a:r>
              <a:rPr lang="en-US" dirty="0" err="1" smtClean="0"/>
              <a:t>Puentes</a:t>
            </a:r>
            <a:r>
              <a:rPr lang="en-US" dirty="0" smtClean="0"/>
              <a:t> para la Paz, </a:t>
            </a:r>
            <a:r>
              <a:rPr lang="en-US" dirty="0" err="1" smtClean="0"/>
              <a:t>Creciendo</a:t>
            </a:r>
            <a:r>
              <a:rPr lang="en-US" dirty="0" smtClean="0"/>
              <a:t> </a:t>
            </a:r>
            <a:r>
              <a:rPr lang="en-US" dirty="0" err="1" smtClean="0"/>
              <a:t>Juntos</a:t>
            </a:r>
            <a:r>
              <a:rPr lang="en-US" dirty="0" smtClean="0"/>
              <a:t>, </a:t>
            </a:r>
            <a:r>
              <a:rPr lang="en-US" dirty="0" err="1" smtClean="0"/>
              <a:t>Niños</a:t>
            </a:r>
            <a:r>
              <a:rPr lang="en-US" dirty="0" smtClean="0"/>
              <a:t> para la </a:t>
            </a:r>
            <a:r>
              <a:rPr lang="en-US" dirty="0" err="1" smtClean="0"/>
              <a:t>paz</a:t>
            </a:r>
            <a:r>
              <a:rPr lang="en-US" dirty="0" smtClean="0"/>
              <a:t>, </a:t>
            </a:r>
            <a:r>
              <a:rPr lang="en-US" dirty="0" err="1" smtClean="0"/>
              <a:t>Sembrandopaz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0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39" y="497712"/>
            <a:ext cx="2636161" cy="19771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28" y="2465407"/>
            <a:ext cx="4066572" cy="304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554" y="38970"/>
            <a:ext cx="5960962" cy="2885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80" y="2474833"/>
            <a:ext cx="3781063" cy="2835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734" y="2361235"/>
            <a:ext cx="2817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National Camps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Workshops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Leadership Development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Online Seminary Program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Planning for future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6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Shalom: A Complete Peace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Justice, Peace, and Non-violence</a:t>
            </a:r>
          </a:p>
          <a:p>
            <a:pPr lvl="1"/>
            <a:r>
              <a:rPr lang="en-US" sz="2400" dirty="0" smtClean="0"/>
              <a:t>Colombian Conflict</a:t>
            </a:r>
          </a:p>
          <a:p>
            <a:pPr lvl="1"/>
            <a:r>
              <a:rPr lang="en-US" sz="2400" dirty="0" smtClean="0"/>
              <a:t>Conscientious Objection</a:t>
            </a:r>
          </a:p>
          <a:p>
            <a:pPr lvl="1"/>
            <a:r>
              <a:rPr lang="en-US" sz="2400" dirty="0" smtClean="0"/>
              <a:t>Systemic injustice</a:t>
            </a:r>
          </a:p>
          <a:p>
            <a:pPr lvl="2"/>
            <a:r>
              <a:rPr lang="en-US" sz="2400" dirty="0" smtClean="0"/>
              <a:t>Machismo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1" y="1997764"/>
            <a:ext cx="3909390" cy="2932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96" y="4380672"/>
            <a:ext cx="3303104" cy="2477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13" y="4136531"/>
            <a:ext cx="3303104" cy="2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Reading of the Bible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See</a:t>
            </a:r>
          </a:p>
          <a:p>
            <a:r>
              <a:rPr lang="en-US" sz="4000" dirty="0" smtClean="0"/>
              <a:t>Judge/Analyze</a:t>
            </a:r>
          </a:p>
          <a:p>
            <a:pPr lvl="1"/>
            <a:r>
              <a:rPr lang="en-US" sz="4000" dirty="0" smtClean="0"/>
              <a:t>The Text</a:t>
            </a:r>
          </a:p>
          <a:p>
            <a:pPr lvl="1"/>
            <a:r>
              <a:rPr lang="en-US" sz="4000" dirty="0" smtClean="0"/>
              <a:t>Our Context</a:t>
            </a:r>
          </a:p>
          <a:p>
            <a:r>
              <a:rPr lang="en-US" sz="4000" dirty="0" smtClean="0"/>
              <a:t>Act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55" y="2117033"/>
            <a:ext cx="3405809" cy="2554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70" y="4457699"/>
            <a:ext cx="2776330" cy="2082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94" y="4546951"/>
            <a:ext cx="2538324" cy="190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Esther 2:1-18- Seeing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 our own words- What happened in the story?</a:t>
            </a:r>
          </a:p>
          <a:p>
            <a:r>
              <a:rPr lang="en-US" sz="4000" dirty="0" smtClean="0"/>
              <a:t>What are themes that you see in this story?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61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Esther 2:1-18-Analyzing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Who are the Characters in this story</a:t>
            </a:r>
          </a:p>
          <a:p>
            <a:r>
              <a:rPr lang="en-US" dirty="0" smtClean="0"/>
              <a:t>What does the text say about them? </a:t>
            </a:r>
          </a:p>
          <a:p>
            <a:r>
              <a:rPr lang="en-US" dirty="0" smtClean="0"/>
              <a:t>Who has power in this story? </a:t>
            </a:r>
          </a:p>
          <a:p>
            <a:r>
              <a:rPr lang="en-US" dirty="0" smtClean="0"/>
              <a:t>How is that power used? </a:t>
            </a:r>
          </a:p>
          <a:p>
            <a:r>
              <a:rPr lang="en-US" dirty="0" smtClean="0"/>
              <a:t>What violence do you see happening in the story? </a:t>
            </a:r>
          </a:p>
          <a:p>
            <a:r>
              <a:rPr lang="en-US" dirty="0" smtClean="0"/>
              <a:t>What type of violence? </a:t>
            </a:r>
          </a:p>
          <a:p>
            <a:r>
              <a:rPr lang="en-US" dirty="0" smtClean="0"/>
              <a:t>What institutionalized practices do you see in the story? </a:t>
            </a:r>
          </a:p>
          <a:p>
            <a:r>
              <a:rPr lang="en-US" dirty="0" smtClean="0"/>
              <a:t>Are they harmful?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Esther 2:1-18-Analyzing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there characters in our own context like those in the story that exist in our churches? Local communities? Larger context? (national, international, global)</a:t>
            </a:r>
          </a:p>
          <a:p>
            <a:r>
              <a:rPr lang="en-US" dirty="0" smtClean="0"/>
              <a:t>What are the effects of their actions on the community? </a:t>
            </a:r>
          </a:p>
          <a:p>
            <a:r>
              <a:rPr lang="en-US" dirty="0" smtClean="0"/>
              <a:t>Is there violence in our contexts similar to the violence that occurs in the text? </a:t>
            </a:r>
          </a:p>
          <a:p>
            <a:r>
              <a:rPr lang="en-US" dirty="0" smtClean="0"/>
              <a:t>Does there exist practices in our churches or communities that appear natural or institutionalized that are harmful for some and beneficial for others? </a:t>
            </a:r>
          </a:p>
        </p:txBody>
      </p:sp>
    </p:spTree>
    <p:extLst>
      <p:ext uri="{BB962C8B-B14F-4D97-AF65-F5344CB8AC3E}">
        <p14:creationId xmlns:p14="http://schemas.microsoft.com/office/powerpoint/2010/main" val="11126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82</TotalTime>
  <Words>382</Words>
  <Application>Microsoft Macintosh PowerPoint</Application>
  <PresentationFormat>Widescreen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Anton</vt:lpstr>
      <vt:lpstr>Mangal</vt:lpstr>
      <vt:lpstr>Trebuchet MS</vt:lpstr>
      <vt:lpstr>Arial</vt:lpstr>
      <vt:lpstr>Berlin</vt:lpstr>
      <vt:lpstr>Colombia Presentation</vt:lpstr>
      <vt:lpstr>Colombia</vt:lpstr>
      <vt:lpstr>The Mennonite Church in Colombia</vt:lpstr>
      <vt:lpstr>Our Work</vt:lpstr>
      <vt:lpstr>Shalom: A Complete Peace</vt:lpstr>
      <vt:lpstr>Contextual Reading of the Bible</vt:lpstr>
      <vt:lpstr>Esther 2:1-18- Seeing</vt:lpstr>
      <vt:lpstr>Esther 2:1-18-Analyzing</vt:lpstr>
      <vt:lpstr>Esther 2:1-18-Analyzing</vt:lpstr>
      <vt:lpstr>Esther 2:1-18-Acting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Contextual Reading of The Bible</dc:title>
  <dc:creator>Eric Martin</dc:creator>
  <cp:lastModifiedBy>Eric Martin</cp:lastModifiedBy>
  <cp:revision>7</cp:revision>
  <dcterms:created xsi:type="dcterms:W3CDTF">2019-06-22T14:25:19Z</dcterms:created>
  <dcterms:modified xsi:type="dcterms:W3CDTF">2020-01-11T17:00:01Z</dcterms:modified>
</cp:coreProperties>
</file>