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09EC6C-C41B-4399-8623-FE8ACBB9FB6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A858CB-3764-4A06-9198-397624621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37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One-</a:t>
            </a:r>
            <a:r>
              <a:rPr lang="en-US" dirty="0" err="1" smtClean="0"/>
              <a:t>Anothering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19,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27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Encourage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Thes</a:t>
            </a:r>
            <a:r>
              <a:rPr lang="en-US" sz="2400" dirty="0" smtClean="0"/>
              <a:t>. 5:11</a:t>
            </a:r>
          </a:p>
          <a:p>
            <a:r>
              <a:rPr lang="en-US" sz="2400" dirty="0" smtClean="0"/>
              <a:t>“Therefore encourage one another and build each other up”</a:t>
            </a:r>
          </a:p>
          <a:p>
            <a:r>
              <a:rPr lang="en-US" sz="2400" dirty="0" smtClean="0"/>
              <a:t>We need this! </a:t>
            </a:r>
          </a:p>
          <a:p>
            <a:r>
              <a:rPr lang="en-US" sz="2400" dirty="0" smtClean="0"/>
              <a:t>This is why we get together</a:t>
            </a:r>
          </a:p>
          <a:p>
            <a:pPr lvl="1"/>
            <a:r>
              <a:rPr lang="en-US" sz="2200" dirty="0" smtClean="0"/>
              <a:t>Heb. 10:25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0355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we “one-another” in these ways</a:t>
            </a:r>
          </a:p>
          <a:p>
            <a:pPr lvl="1"/>
            <a:r>
              <a:rPr lang="en-US" sz="2200" dirty="0" smtClean="0"/>
              <a:t>We are truly loving one another</a:t>
            </a:r>
          </a:p>
          <a:p>
            <a:pPr lvl="2"/>
            <a:r>
              <a:rPr lang="en-US" sz="2000" dirty="0"/>
              <a:t>w</a:t>
            </a:r>
            <a:r>
              <a:rPr lang="en-US" sz="2000" dirty="0" smtClean="0"/>
              <a:t>hich Christ commanded (John 15:17)</a:t>
            </a:r>
          </a:p>
          <a:p>
            <a:pPr lvl="1"/>
            <a:r>
              <a:rPr lang="en-US" sz="2200" dirty="0" smtClean="0"/>
              <a:t>We bring praise to God (Rom. 15:7)</a:t>
            </a:r>
          </a:p>
          <a:p>
            <a:pPr lvl="1"/>
            <a:r>
              <a:rPr lang="en-US" sz="2200" dirty="0" smtClean="0"/>
              <a:t>We strengthen the Body of Christ</a:t>
            </a:r>
          </a:p>
          <a:p>
            <a:pPr lvl="1"/>
            <a:r>
              <a:rPr lang="en-US" sz="2200" dirty="0" smtClean="0"/>
              <a:t>We provide a sweet aroma for unbelievers</a:t>
            </a:r>
          </a:p>
          <a:p>
            <a:pPr lvl="2"/>
            <a:r>
              <a:rPr lang="en-US" sz="2000" smtClean="0"/>
              <a:t>John 13:35</a:t>
            </a:r>
            <a:endParaRPr lang="en-US" sz="2000" dirty="0" smtClean="0"/>
          </a:p>
          <a:p>
            <a:pPr lvl="2"/>
            <a:endParaRPr lang="en-US" sz="2000" dirty="0" smtClean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223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 people are image-bearers</a:t>
            </a:r>
          </a:p>
          <a:p>
            <a:pPr lvl="1"/>
            <a:r>
              <a:rPr lang="en-US" sz="2000" dirty="0" smtClean="0"/>
              <a:t>Gen. 1:26-27</a:t>
            </a:r>
          </a:p>
          <a:p>
            <a:r>
              <a:rPr lang="en-US" sz="2400" dirty="0" smtClean="0"/>
              <a:t>They deserve our love and respect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678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next seven are under this umbrella</a:t>
            </a:r>
          </a:p>
          <a:p>
            <a:pPr lvl="1"/>
            <a:r>
              <a:rPr lang="en-US" sz="2000" dirty="0" smtClean="0"/>
              <a:t>John </a:t>
            </a:r>
            <a:r>
              <a:rPr lang="en-US" sz="2000" dirty="0" smtClean="0"/>
              <a:t>15:12,17</a:t>
            </a:r>
            <a:endParaRPr lang="en-US" sz="2000" dirty="0" smtClean="0"/>
          </a:p>
          <a:p>
            <a:pPr lvl="1"/>
            <a:r>
              <a:rPr lang="en-US" sz="2000" dirty="0" smtClean="0"/>
              <a:t>John 13:35</a:t>
            </a:r>
          </a:p>
          <a:p>
            <a:r>
              <a:rPr lang="en-US" sz="2400" dirty="0" smtClean="0"/>
              <a:t>Doing what is best for another regardless of feelings</a:t>
            </a:r>
          </a:p>
          <a:p>
            <a:pPr lvl="1"/>
            <a:r>
              <a:rPr lang="en-US" sz="2000" dirty="0" smtClean="0"/>
              <a:t>More choice than emotion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718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 </a:t>
            </a:r>
            <a:r>
              <a:rPr lang="en-US" smtClean="0"/>
              <a:t>One Another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Romans 12:10</a:t>
            </a:r>
          </a:p>
          <a:p>
            <a:pPr lvl="1"/>
            <a:r>
              <a:rPr lang="en-US" sz="2200" dirty="0" smtClean="0"/>
              <a:t>“Be devoted to one another in brotherly love. Honor one another above yourselves”</a:t>
            </a:r>
          </a:p>
          <a:p>
            <a:pPr lvl="1"/>
            <a:r>
              <a:rPr lang="en-US" sz="2200" dirty="0" smtClean="0"/>
              <a:t>To give preference, first opportunity, to go with their choice</a:t>
            </a:r>
          </a:p>
          <a:p>
            <a:pPr lvl="2"/>
            <a:r>
              <a:rPr lang="en-US" sz="2000" dirty="0"/>
              <a:t>c</a:t>
            </a:r>
            <a:r>
              <a:rPr lang="en-US" sz="2000" dirty="0" smtClean="0"/>
              <a:t>omes out of humility</a:t>
            </a:r>
          </a:p>
          <a:p>
            <a:pPr lvl="1"/>
            <a:r>
              <a:rPr lang="en-US" sz="2200" dirty="0" smtClean="0"/>
              <a:t>To rejoice when others achieve, are honored, are successful</a:t>
            </a:r>
          </a:p>
          <a:p>
            <a:pPr lvl="2"/>
            <a:r>
              <a:rPr lang="en-US" sz="2000" dirty="0" smtClean="0"/>
              <a:t>Rom. 12:15 “Rejoice with those who rejoice”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630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Romans 15:7</a:t>
            </a:r>
          </a:p>
          <a:p>
            <a:pPr lvl="1"/>
            <a:r>
              <a:rPr lang="en-US" sz="2200" dirty="0" smtClean="0"/>
              <a:t>“Accept one another, then, just as Christ accepted you, in order to bring praise to God”</a:t>
            </a:r>
          </a:p>
          <a:p>
            <a:pPr lvl="1"/>
            <a:r>
              <a:rPr lang="en-US" sz="2200" dirty="0"/>
              <a:t>“to take to oneself as a friend.”</a:t>
            </a:r>
            <a:endParaRPr lang="en-US" sz="2200" dirty="0" smtClean="0"/>
          </a:p>
          <a:p>
            <a:pPr lvl="1"/>
            <a:r>
              <a:rPr lang="en-US" sz="2200" dirty="0" smtClean="0"/>
              <a:t>It is not based on what a person does or doesn’t do</a:t>
            </a:r>
          </a:p>
          <a:p>
            <a:pPr lvl="2"/>
            <a:r>
              <a:rPr lang="en-US" sz="2000" dirty="0"/>
              <a:t>o</a:t>
            </a:r>
            <a:r>
              <a:rPr lang="en-US" sz="2000" dirty="0" smtClean="0"/>
              <a:t>pposite of judgment</a:t>
            </a:r>
          </a:p>
          <a:p>
            <a:pPr lvl="2"/>
            <a:r>
              <a:rPr lang="en-US" sz="2000" dirty="0" smtClean="0"/>
              <a:t>Rom. 14:1 – “Accept him whose faith is weak, without passing judgment on disputable matters”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829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Admonish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Romans 15:14</a:t>
            </a:r>
          </a:p>
          <a:p>
            <a:r>
              <a:rPr lang="en-US" sz="2400" dirty="0" smtClean="0"/>
              <a:t>“I myself an convinced that you yourselves are full of goodness, complete in knowledge, and competent to instruct (admonish) one another”</a:t>
            </a:r>
          </a:p>
          <a:p>
            <a:pPr lvl="1"/>
            <a:r>
              <a:rPr lang="en-US" sz="2200" dirty="0" smtClean="0"/>
              <a:t>“to lovingly warn” or “to reprove gently”</a:t>
            </a:r>
          </a:p>
          <a:p>
            <a:pPr lvl="1"/>
            <a:r>
              <a:rPr lang="en-US" sz="2200" dirty="0"/>
              <a:t>t</a:t>
            </a:r>
            <a:r>
              <a:rPr lang="en-US" sz="2200" dirty="0" smtClean="0"/>
              <a:t>here is a time to say the hard things</a:t>
            </a:r>
          </a:p>
          <a:p>
            <a:pPr lvl="1"/>
            <a:r>
              <a:rPr lang="en-US" sz="2200" dirty="0"/>
              <a:t>c</a:t>
            </a:r>
            <a:r>
              <a:rPr lang="en-US" sz="2200" dirty="0" smtClean="0"/>
              <a:t>omes out of goodness and knowledge</a:t>
            </a:r>
          </a:p>
          <a:p>
            <a:pPr lvl="2"/>
            <a:r>
              <a:rPr lang="en-US" sz="2000" dirty="0"/>
              <a:t>w</a:t>
            </a:r>
            <a:r>
              <a:rPr lang="en-US" sz="2000" dirty="0" smtClean="0"/>
              <a:t>ith no demand that the person respond positively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459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Galatians 5:13</a:t>
            </a:r>
          </a:p>
          <a:p>
            <a:r>
              <a:rPr lang="en-US" sz="2400" dirty="0" smtClean="0"/>
              <a:t>“You were called to be free. But do not use your freedom to indulge the sinful nature; rather, serve one another in love”</a:t>
            </a:r>
          </a:p>
          <a:p>
            <a:r>
              <a:rPr lang="en-US" sz="2400" dirty="0" smtClean="0"/>
              <a:t>Christ’s example of washing his disciples’ feet</a:t>
            </a:r>
          </a:p>
          <a:p>
            <a:pPr lvl="1"/>
            <a:r>
              <a:rPr lang="en-US" sz="2200" dirty="0" smtClean="0"/>
              <a:t>John 13:12-15</a:t>
            </a:r>
          </a:p>
          <a:p>
            <a:r>
              <a:rPr lang="en-US" sz="2400" dirty="0" smtClean="0"/>
              <a:t>Even in leadership</a:t>
            </a:r>
          </a:p>
          <a:p>
            <a:pPr lvl="1"/>
            <a:r>
              <a:rPr lang="en-US" sz="2200" dirty="0" smtClean="0"/>
              <a:t>Matt. 20:25-28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5048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 One Another’s Burdens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Galatians 6:2</a:t>
            </a:r>
          </a:p>
          <a:p>
            <a:pPr lvl="1"/>
            <a:r>
              <a:rPr lang="en-US" sz="2200" dirty="0" smtClean="0"/>
              <a:t>“Carry each other’s burdens, and in this way you will fulfill the law of Christ.”</a:t>
            </a:r>
          </a:p>
          <a:p>
            <a:pPr lvl="1"/>
            <a:r>
              <a:rPr lang="en-US" sz="2200" dirty="0" smtClean="0"/>
              <a:t>Get involved, assist, support</a:t>
            </a:r>
          </a:p>
          <a:p>
            <a:pPr lvl="1"/>
            <a:r>
              <a:rPr lang="en-US" sz="2200" dirty="0" smtClean="0"/>
              <a:t>Give them the comfort that God has given to you</a:t>
            </a:r>
          </a:p>
          <a:p>
            <a:pPr lvl="2"/>
            <a:r>
              <a:rPr lang="en-US" sz="2000" dirty="0" smtClean="0"/>
              <a:t>2 Cor. 1:3-4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805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 With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Ephesians 4:2</a:t>
            </a:r>
          </a:p>
          <a:p>
            <a:r>
              <a:rPr lang="en-US" sz="2400" dirty="0" smtClean="0"/>
              <a:t>“Be completely humble and gentle; be patient, bearing with one another in love.”</a:t>
            </a:r>
          </a:p>
          <a:p>
            <a:pPr lvl="1"/>
            <a:r>
              <a:rPr lang="en-US" sz="2200" dirty="0" smtClean="0"/>
              <a:t>“to be tolerant toward others”</a:t>
            </a:r>
          </a:p>
          <a:p>
            <a:pPr lvl="1"/>
            <a:r>
              <a:rPr lang="en-US" sz="2200" dirty="0" smtClean="0"/>
              <a:t>“to patiently endure idiosyncrasies and weaknesses”</a:t>
            </a:r>
          </a:p>
          <a:p>
            <a:pPr lvl="1"/>
            <a:r>
              <a:rPr lang="en-US" sz="2200" dirty="0" smtClean="0"/>
              <a:t>“a forgiving spirit toward those who sin against us”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7564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459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One-Anothering</vt:lpstr>
      <vt:lpstr>Introduction</vt:lpstr>
      <vt:lpstr>Love One Another</vt:lpstr>
      <vt:lpstr>Honor One Another</vt:lpstr>
      <vt:lpstr>Accept One Another</vt:lpstr>
      <vt:lpstr>Admonish One Another</vt:lpstr>
      <vt:lpstr>Serve One Another</vt:lpstr>
      <vt:lpstr>Bear One Another’s Burdens</vt:lpstr>
      <vt:lpstr>Bear With One Another</vt:lpstr>
      <vt:lpstr>Encourage One Another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One-Anothering</dc:title>
  <dc:creator>Edgington, Tom</dc:creator>
  <cp:lastModifiedBy>Edgington, Tom</cp:lastModifiedBy>
  <cp:revision>10</cp:revision>
  <cp:lastPrinted>2020-07-18T17:43:55Z</cp:lastPrinted>
  <dcterms:created xsi:type="dcterms:W3CDTF">2020-07-13T15:19:00Z</dcterms:created>
  <dcterms:modified xsi:type="dcterms:W3CDTF">2020-07-18T17:45:20Z</dcterms:modified>
</cp:coreProperties>
</file>