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2" r:id="rId3"/>
    <p:sldId id="283" r:id="rId4"/>
    <p:sldId id="284" r:id="rId5"/>
    <p:sldId id="285" r:id="rId6"/>
    <p:sldId id="286" r:id="rId7"/>
    <p:sldId id="287" r:id="rId8"/>
    <p:sldId id="261" r:id="rId9"/>
    <p:sldId id="274" r:id="rId10"/>
    <p:sldId id="275" r:id="rId11"/>
    <p:sldId id="276" r:id="rId12"/>
    <p:sldId id="277" r:id="rId13"/>
    <p:sldId id="278" r:id="rId14"/>
    <p:sldId id="279" r:id="rId15"/>
    <p:sldId id="280" r:id="rId16"/>
    <p:sldId id="281" r:id="rId17"/>
    <p:sldId id="288" r:id="rId18"/>
    <p:sldId id="289" r:id="rId19"/>
    <p:sldId id="290"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7/19/2020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3075709"/>
            <a:ext cx="9090169" cy="1346662"/>
          </a:xfrm>
        </p:spPr>
        <p:txBody>
          <a:bodyPr>
            <a:normAutofit/>
          </a:bodyPr>
          <a:lstStyle/>
          <a:p>
            <a:r>
              <a:rPr lang="en-US" sz="4400" dirty="0" smtClean="0"/>
              <a:t>Peace with Others</a:t>
            </a:r>
            <a:endParaRPr lang="en-US" sz="4400" dirty="0"/>
          </a:p>
        </p:txBody>
      </p:sp>
      <p:sp>
        <p:nvSpPr>
          <p:cNvPr id="3" name="Subtitle 2"/>
          <p:cNvSpPr>
            <a:spLocks noGrp="1"/>
          </p:cNvSpPr>
          <p:nvPr>
            <p:ph type="subTitle" idx="1"/>
          </p:nvPr>
        </p:nvSpPr>
        <p:spPr/>
        <p:txBody>
          <a:bodyPr>
            <a:normAutofit/>
          </a:bodyPr>
          <a:lstStyle/>
          <a:p>
            <a:r>
              <a:rPr lang="en-US" sz="2000" dirty="0" smtClean="0"/>
              <a:t>Aug. 16, 2020</a:t>
            </a:r>
            <a:endParaRPr lang="en-US" sz="2000" dirty="0"/>
          </a:p>
        </p:txBody>
      </p:sp>
    </p:spTree>
    <p:extLst>
      <p:ext uri="{BB962C8B-B14F-4D97-AF65-F5344CB8AC3E}">
        <p14:creationId xmlns:p14="http://schemas.microsoft.com/office/powerpoint/2010/main" val="1660809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dirty="0"/>
              <a:t>Building up one another through encouragement (vs. criticizing)</a:t>
            </a:r>
          </a:p>
        </p:txBody>
      </p:sp>
      <p:sp>
        <p:nvSpPr>
          <p:cNvPr id="18435" name="Rectangle 3"/>
          <p:cNvSpPr>
            <a:spLocks noGrp="1" noChangeArrowheads="1"/>
          </p:cNvSpPr>
          <p:nvPr>
            <p:ph type="body" idx="1"/>
          </p:nvPr>
        </p:nvSpPr>
        <p:spPr>
          <a:xfrm>
            <a:off x="2589212" y="2208414"/>
            <a:ext cx="8915400" cy="3777622"/>
          </a:xfrm>
        </p:spPr>
        <p:txBody>
          <a:bodyPr>
            <a:normAutofit/>
          </a:bodyPr>
          <a:lstStyle/>
          <a:p>
            <a:r>
              <a:rPr lang="en-US" altLang="en-US" sz="2400" dirty="0"/>
              <a:t>Eph. 4:29 “Do not let any unwholesome talk come out of your mouths, but only what is helpful for building others up, according to their needs, that it may benefit those who listen”</a:t>
            </a:r>
          </a:p>
          <a:p>
            <a:r>
              <a:rPr lang="en-US" altLang="en-US" sz="2400" dirty="0"/>
              <a:t>1 </a:t>
            </a:r>
            <a:r>
              <a:rPr lang="en-US" altLang="en-US" sz="2400" dirty="0" err="1"/>
              <a:t>Thes</a:t>
            </a:r>
            <a:r>
              <a:rPr lang="en-US" altLang="en-US" sz="2400" dirty="0"/>
              <a:t>. 5:11 “Therefore encourage one another and build each other up”</a:t>
            </a:r>
          </a:p>
        </p:txBody>
      </p:sp>
    </p:spTree>
    <p:extLst>
      <p:ext uri="{BB962C8B-B14F-4D97-AF65-F5344CB8AC3E}">
        <p14:creationId xmlns:p14="http://schemas.microsoft.com/office/powerpoint/2010/main" val="239971854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dirty="0"/>
              <a:t>Taking responsibility (vs. blaming)</a:t>
            </a:r>
          </a:p>
        </p:txBody>
      </p:sp>
      <p:sp>
        <p:nvSpPr>
          <p:cNvPr id="19459" name="Rectangle 3"/>
          <p:cNvSpPr>
            <a:spLocks noGrp="1" noChangeArrowheads="1"/>
          </p:cNvSpPr>
          <p:nvPr>
            <p:ph type="body" idx="1"/>
          </p:nvPr>
        </p:nvSpPr>
        <p:spPr/>
        <p:txBody>
          <a:bodyPr>
            <a:normAutofit/>
          </a:bodyPr>
          <a:lstStyle/>
          <a:p>
            <a:r>
              <a:rPr lang="en-US" altLang="en-US" sz="2400" dirty="0"/>
              <a:t>Matt 7:3-5 “Why do you look at the speck of sawdust in your brother’s eye and pay no attention to the plank in your own eye? How can you say to your brother, ‘Let me take the speck out of your eye’ when all the time there is a plank in your own eye? You hypocrite, first take the plank out of your own eye and then you will see clearly to remove the speck from your brother’s eye”</a:t>
            </a:r>
          </a:p>
        </p:txBody>
      </p:sp>
    </p:spTree>
    <p:extLst>
      <p:ext uri="{BB962C8B-B14F-4D97-AF65-F5344CB8AC3E}">
        <p14:creationId xmlns:p14="http://schemas.microsoft.com/office/powerpoint/2010/main" val="3282039426"/>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dirty="0"/>
              <a:t>Looking for the </a:t>
            </a:r>
            <a:r>
              <a:rPr lang="en-US" altLang="en-US" dirty="0" smtClean="0"/>
              <a:t>positive                       (vs</a:t>
            </a:r>
            <a:r>
              <a:rPr lang="en-US" altLang="en-US" dirty="0"/>
              <a:t>. complaining)</a:t>
            </a:r>
          </a:p>
        </p:txBody>
      </p:sp>
      <p:sp>
        <p:nvSpPr>
          <p:cNvPr id="20483" name="Rectangle 3"/>
          <p:cNvSpPr>
            <a:spLocks noGrp="1" noChangeArrowheads="1"/>
          </p:cNvSpPr>
          <p:nvPr>
            <p:ph type="body" idx="1"/>
          </p:nvPr>
        </p:nvSpPr>
        <p:spPr>
          <a:xfrm>
            <a:off x="2589212" y="2249978"/>
            <a:ext cx="8915400" cy="3777622"/>
          </a:xfrm>
        </p:spPr>
        <p:txBody>
          <a:bodyPr>
            <a:normAutofit/>
          </a:bodyPr>
          <a:lstStyle/>
          <a:p>
            <a:pPr>
              <a:lnSpc>
                <a:spcPct val="90000"/>
              </a:lnSpc>
            </a:pPr>
            <a:r>
              <a:rPr lang="en-US" altLang="en-US" sz="2400" dirty="0"/>
              <a:t>1 Cor. 13:5-7 “(Love) is not rude…not self-seeking…not easily angered…keeps no record of wrongs. Love does not delight in evil, but rejoices with the truth. It always protects, always trusts, always hopes, always perseveres”</a:t>
            </a:r>
          </a:p>
          <a:p>
            <a:pPr>
              <a:lnSpc>
                <a:spcPct val="90000"/>
              </a:lnSpc>
            </a:pPr>
            <a:r>
              <a:rPr lang="en-US" altLang="en-US" sz="2400" dirty="0"/>
              <a:t>Phil. 4:8   Whatever is true, …noble, …right, …pure, …lovely, …admirable…if anything is excellent or praiseworthy, think about such things</a:t>
            </a:r>
          </a:p>
        </p:txBody>
      </p:sp>
    </p:spTree>
    <p:extLst>
      <p:ext uri="{BB962C8B-B14F-4D97-AF65-F5344CB8AC3E}">
        <p14:creationId xmlns:p14="http://schemas.microsoft.com/office/powerpoint/2010/main" val="2151450449"/>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dirty="0" smtClean="0"/>
              <a:t>Speaking </a:t>
            </a:r>
            <a:r>
              <a:rPr lang="en-US" altLang="en-US" dirty="0"/>
              <a:t>the truth in love </a:t>
            </a:r>
            <a:r>
              <a:rPr lang="en-US" altLang="en-US" dirty="0" smtClean="0"/>
              <a:t>(</a:t>
            </a:r>
            <a:r>
              <a:rPr lang="en-US" altLang="en-US" dirty="0"/>
              <a:t>vs. nagging)</a:t>
            </a:r>
          </a:p>
        </p:txBody>
      </p:sp>
      <p:sp>
        <p:nvSpPr>
          <p:cNvPr id="21507" name="Rectangle 3"/>
          <p:cNvSpPr>
            <a:spLocks noGrp="1" noChangeArrowheads="1"/>
          </p:cNvSpPr>
          <p:nvPr>
            <p:ph type="body" idx="1"/>
          </p:nvPr>
        </p:nvSpPr>
        <p:spPr/>
        <p:txBody>
          <a:bodyPr>
            <a:normAutofit/>
          </a:bodyPr>
          <a:lstStyle/>
          <a:p>
            <a:r>
              <a:rPr lang="en-US" altLang="en-US" sz="2400" dirty="0"/>
              <a:t>Eph. 4:15 “Instead, speaking the truth in love, we will in all things grow up into him who is the Head, that is, Christ”</a:t>
            </a:r>
          </a:p>
          <a:p>
            <a:r>
              <a:rPr lang="en-US" altLang="en-US" sz="2400" dirty="0"/>
              <a:t>The motive behind speaking the truth is what is best for the other person (not what I want from the other person)</a:t>
            </a:r>
          </a:p>
        </p:txBody>
      </p:sp>
    </p:spTree>
    <p:extLst>
      <p:ext uri="{BB962C8B-B14F-4D97-AF65-F5344CB8AC3E}">
        <p14:creationId xmlns:p14="http://schemas.microsoft.com/office/powerpoint/2010/main" val="4130826447"/>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dirty="0" smtClean="0"/>
              <a:t>Confronting gently (vs</a:t>
            </a:r>
            <a:r>
              <a:rPr lang="en-US" altLang="en-US" dirty="0"/>
              <a:t>. threatening)</a:t>
            </a:r>
          </a:p>
        </p:txBody>
      </p:sp>
      <p:sp>
        <p:nvSpPr>
          <p:cNvPr id="22531" name="Rectangle 3"/>
          <p:cNvSpPr>
            <a:spLocks noGrp="1" noChangeArrowheads="1"/>
          </p:cNvSpPr>
          <p:nvPr>
            <p:ph type="body" idx="1"/>
          </p:nvPr>
        </p:nvSpPr>
        <p:spPr/>
        <p:txBody>
          <a:bodyPr>
            <a:normAutofit/>
          </a:bodyPr>
          <a:lstStyle/>
          <a:p>
            <a:r>
              <a:rPr lang="en-US" altLang="en-US" sz="2400" dirty="0"/>
              <a:t>Rom. 15:14 “I myself am convinced, my brothers, that you yourselves are full of goodness, complete in knowledge, and competent to instruct (</a:t>
            </a:r>
            <a:r>
              <a:rPr lang="en-US" altLang="en-US" sz="2400" dirty="0" err="1"/>
              <a:t>noutheteo</a:t>
            </a:r>
            <a:r>
              <a:rPr lang="en-US" altLang="en-US" sz="2400" dirty="0"/>
              <a:t> – lovingly confront) one another</a:t>
            </a:r>
            <a:r>
              <a:rPr lang="en-US" altLang="en-US" sz="2400" dirty="0" smtClean="0"/>
              <a:t>”</a:t>
            </a:r>
          </a:p>
          <a:p>
            <a:pPr lvl="1"/>
            <a:r>
              <a:rPr lang="en-US" altLang="en-US" sz="2200" dirty="0" smtClean="0"/>
              <a:t>“to admonish”</a:t>
            </a:r>
          </a:p>
          <a:p>
            <a:pPr lvl="1"/>
            <a:r>
              <a:rPr lang="en-US" altLang="en-US" sz="2200" dirty="0"/>
              <a:t>b</a:t>
            </a:r>
            <a:r>
              <a:rPr lang="en-US" altLang="en-US" sz="2200" dirty="0" smtClean="0"/>
              <a:t>ut not to control</a:t>
            </a:r>
            <a:endParaRPr lang="en-US" altLang="en-US" sz="2200" dirty="0"/>
          </a:p>
        </p:txBody>
      </p:sp>
    </p:spTree>
    <p:extLst>
      <p:ext uri="{BB962C8B-B14F-4D97-AF65-F5344CB8AC3E}">
        <p14:creationId xmlns:p14="http://schemas.microsoft.com/office/powerpoint/2010/main" val="2432876417"/>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dirty="0"/>
              <a:t>Forgiving (vs. punishing)</a:t>
            </a:r>
          </a:p>
        </p:txBody>
      </p:sp>
      <p:sp>
        <p:nvSpPr>
          <p:cNvPr id="23555" name="Rectangle 3"/>
          <p:cNvSpPr>
            <a:spLocks noGrp="1" noChangeArrowheads="1"/>
          </p:cNvSpPr>
          <p:nvPr>
            <p:ph type="body" idx="1"/>
          </p:nvPr>
        </p:nvSpPr>
        <p:spPr/>
        <p:txBody>
          <a:bodyPr>
            <a:normAutofit/>
          </a:bodyPr>
          <a:lstStyle/>
          <a:p>
            <a:r>
              <a:rPr lang="en-US" altLang="en-US" sz="2400" dirty="0"/>
              <a:t>Eph. 4:32 “Be kind and compassionate to one another, forgiving each other, just as in Christ God forgave you”</a:t>
            </a:r>
          </a:p>
          <a:p>
            <a:r>
              <a:rPr lang="en-US" altLang="en-US" sz="2400" dirty="0"/>
              <a:t>Rom. 12:17-19 “Do not repay evil for evil…if it is possible, as far as it depends on you, live at peace with everyone. Do not take revenge, my friends, but leave room for God’s wrath” </a:t>
            </a:r>
          </a:p>
        </p:txBody>
      </p:sp>
    </p:spTree>
    <p:extLst>
      <p:ext uri="{BB962C8B-B14F-4D97-AF65-F5344CB8AC3E}">
        <p14:creationId xmlns:p14="http://schemas.microsoft.com/office/powerpoint/2010/main" val="1960091960"/>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en-US" dirty="0"/>
              <a:t>Serving (vs. manipulating)</a:t>
            </a:r>
          </a:p>
        </p:txBody>
      </p:sp>
      <p:sp>
        <p:nvSpPr>
          <p:cNvPr id="24579" name="Rectangle 3"/>
          <p:cNvSpPr>
            <a:spLocks noGrp="1" noChangeArrowheads="1"/>
          </p:cNvSpPr>
          <p:nvPr>
            <p:ph type="body" idx="1"/>
          </p:nvPr>
        </p:nvSpPr>
        <p:spPr/>
        <p:txBody>
          <a:bodyPr>
            <a:normAutofit/>
          </a:bodyPr>
          <a:lstStyle/>
          <a:p>
            <a:pPr>
              <a:lnSpc>
                <a:spcPct val="80000"/>
              </a:lnSpc>
            </a:pPr>
            <a:r>
              <a:rPr lang="en-US" altLang="en-US" sz="2400" dirty="0"/>
              <a:t>Matt. 20:25-28 “You know that the rulers of the Gentiles lord it over them, and their high officials exercise authority over them. Not so with you. Instead, whoever wants to be great among you must be your servant, and whoever wants to be first must be your slave, just as the Son of Man did not come to be served, but to serve”</a:t>
            </a:r>
          </a:p>
          <a:p>
            <a:pPr>
              <a:lnSpc>
                <a:spcPct val="80000"/>
              </a:lnSpc>
            </a:pPr>
            <a:r>
              <a:rPr lang="en-US" altLang="en-US" sz="2400" dirty="0"/>
              <a:t>Gal. 5:13 “Do not use your freedom to indulge the sinful nature, rather serve one another in love”</a:t>
            </a:r>
          </a:p>
        </p:txBody>
      </p:sp>
    </p:spTree>
    <p:extLst>
      <p:ext uri="{BB962C8B-B14F-4D97-AF65-F5344CB8AC3E}">
        <p14:creationId xmlns:p14="http://schemas.microsoft.com/office/powerpoint/2010/main" val="144645357"/>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 vs. </a:t>
            </a:r>
            <a:r>
              <a:rPr lang="en-US" dirty="0"/>
              <a:t>N</a:t>
            </a:r>
            <a:r>
              <a:rPr lang="en-US" dirty="0" smtClean="0"/>
              <a:t>o Control</a:t>
            </a:r>
            <a:endParaRPr lang="en-US" dirty="0"/>
          </a:p>
        </p:txBody>
      </p:sp>
      <p:sp>
        <p:nvSpPr>
          <p:cNvPr id="3" name="Content Placeholder 2"/>
          <p:cNvSpPr>
            <a:spLocks noGrp="1"/>
          </p:cNvSpPr>
          <p:nvPr>
            <p:ph idx="1"/>
          </p:nvPr>
        </p:nvSpPr>
        <p:spPr/>
        <p:txBody>
          <a:bodyPr>
            <a:normAutofit/>
          </a:bodyPr>
          <a:lstStyle/>
          <a:p>
            <a:r>
              <a:rPr lang="en-US" sz="2400" dirty="0" smtClean="0"/>
              <a:t>We have control when we use the 7 godly alternatives</a:t>
            </a:r>
          </a:p>
          <a:p>
            <a:r>
              <a:rPr lang="en-US" sz="2400" dirty="0" smtClean="0"/>
              <a:t>When we try to control what we can’t control, we often resort to using the 7 deadly habits</a:t>
            </a:r>
          </a:p>
          <a:p>
            <a:pPr lvl="1"/>
            <a:r>
              <a:rPr lang="en-US" sz="2200" dirty="0" smtClean="0"/>
              <a:t>There is no peace with these</a:t>
            </a:r>
          </a:p>
          <a:p>
            <a:pPr lvl="1"/>
            <a:r>
              <a:rPr lang="en-US" sz="2200" dirty="0" smtClean="0"/>
              <a:t>It tends to drive people away, making matters worse</a:t>
            </a:r>
            <a:endParaRPr lang="en-US" sz="2200" dirty="0"/>
          </a:p>
        </p:txBody>
      </p:sp>
    </p:spTree>
    <p:extLst>
      <p:ext uri="{BB962C8B-B14F-4D97-AF65-F5344CB8AC3E}">
        <p14:creationId xmlns:p14="http://schemas.microsoft.com/office/powerpoint/2010/main" val="38977011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Peace with Others</a:t>
            </a:r>
            <a:endParaRPr lang="en-US" dirty="0"/>
          </a:p>
        </p:txBody>
      </p:sp>
      <p:sp>
        <p:nvSpPr>
          <p:cNvPr id="3" name="Content Placeholder 2"/>
          <p:cNvSpPr>
            <a:spLocks noGrp="1"/>
          </p:cNvSpPr>
          <p:nvPr>
            <p:ph idx="1"/>
          </p:nvPr>
        </p:nvSpPr>
        <p:spPr/>
        <p:txBody>
          <a:bodyPr>
            <a:normAutofit/>
          </a:bodyPr>
          <a:lstStyle/>
          <a:p>
            <a:r>
              <a:rPr lang="en-US" sz="2400" dirty="0" smtClean="0"/>
              <a:t>Something has to happen inside that says:</a:t>
            </a:r>
          </a:p>
          <a:p>
            <a:pPr lvl="1"/>
            <a:r>
              <a:rPr lang="en-US" sz="2200" dirty="0" smtClean="0"/>
              <a:t>I don’t need to control people</a:t>
            </a:r>
          </a:p>
          <a:p>
            <a:pPr lvl="2"/>
            <a:r>
              <a:rPr lang="en-US" sz="2000" dirty="0" smtClean="0"/>
              <a:t>I have what I need</a:t>
            </a:r>
          </a:p>
          <a:p>
            <a:pPr lvl="1"/>
            <a:r>
              <a:rPr lang="en-US" sz="2200" dirty="0" smtClean="0"/>
              <a:t>I can allow whatever happens in the relationship to happen</a:t>
            </a:r>
          </a:p>
          <a:p>
            <a:pPr lvl="1"/>
            <a:r>
              <a:rPr lang="en-US" sz="2200" dirty="0" smtClean="0"/>
              <a:t>I can make choices about whatever others choose to do</a:t>
            </a:r>
          </a:p>
          <a:p>
            <a:pPr lvl="1"/>
            <a:r>
              <a:rPr lang="en-US" sz="2200" dirty="0" smtClean="0"/>
              <a:t>The less I control others, the better my relationships will be</a:t>
            </a:r>
            <a:endParaRPr lang="en-US" sz="2200" dirty="0"/>
          </a:p>
        </p:txBody>
      </p:sp>
    </p:spTree>
    <p:extLst>
      <p:ext uri="{BB962C8B-B14F-4D97-AF65-F5344CB8AC3E}">
        <p14:creationId xmlns:p14="http://schemas.microsoft.com/office/powerpoint/2010/main" val="24191125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Goal</a:t>
            </a:r>
            <a:endParaRPr lang="en-US" dirty="0"/>
          </a:p>
        </p:txBody>
      </p:sp>
      <p:sp>
        <p:nvSpPr>
          <p:cNvPr id="3" name="Content Placeholder 2"/>
          <p:cNvSpPr>
            <a:spLocks noGrp="1"/>
          </p:cNvSpPr>
          <p:nvPr>
            <p:ph idx="1"/>
          </p:nvPr>
        </p:nvSpPr>
        <p:spPr/>
        <p:txBody>
          <a:bodyPr>
            <a:normAutofit/>
          </a:bodyPr>
          <a:lstStyle/>
          <a:p>
            <a:r>
              <a:rPr lang="en-US" sz="2400" dirty="0" smtClean="0"/>
              <a:t>To be the best friend, mate, etc. that I can be</a:t>
            </a:r>
          </a:p>
          <a:p>
            <a:pPr lvl="1"/>
            <a:r>
              <a:rPr lang="en-US" sz="2000" dirty="0" smtClean="0"/>
              <a:t>I will love and respect you, no matter the differences</a:t>
            </a:r>
          </a:p>
          <a:p>
            <a:pPr lvl="1"/>
            <a:r>
              <a:rPr lang="en-US" sz="2000" dirty="0" smtClean="0"/>
              <a:t>I will not try to change you</a:t>
            </a:r>
          </a:p>
          <a:p>
            <a:pPr lvl="1"/>
            <a:r>
              <a:rPr lang="en-US" sz="2000" dirty="0" smtClean="0"/>
              <a:t>I will give you information if you want that</a:t>
            </a:r>
          </a:p>
          <a:p>
            <a:pPr lvl="1"/>
            <a:r>
              <a:rPr lang="en-US" sz="2000" dirty="0" smtClean="0"/>
              <a:t>I will pray for a positive response, but not demand it</a:t>
            </a:r>
          </a:p>
          <a:p>
            <a:r>
              <a:rPr lang="en-US" sz="2200" dirty="0" smtClean="0"/>
              <a:t>If we practice these things</a:t>
            </a:r>
          </a:p>
          <a:p>
            <a:pPr lvl="1"/>
            <a:r>
              <a:rPr lang="en-US" sz="2000" dirty="0"/>
              <a:t>m</a:t>
            </a:r>
            <a:r>
              <a:rPr lang="en-US" sz="2000" dirty="0" smtClean="0"/>
              <a:t>ore peace with others</a:t>
            </a:r>
          </a:p>
          <a:p>
            <a:pPr lvl="1"/>
            <a:r>
              <a:rPr lang="en-US" sz="2000" dirty="0" smtClean="0"/>
              <a:t>more peace in ourselves</a:t>
            </a:r>
            <a:endParaRPr lang="en-US" sz="2000" dirty="0"/>
          </a:p>
        </p:txBody>
      </p:sp>
    </p:spTree>
    <p:extLst>
      <p:ext uri="{BB962C8B-B14F-4D97-AF65-F5344CB8AC3E}">
        <p14:creationId xmlns:p14="http://schemas.microsoft.com/office/powerpoint/2010/main" val="2601906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Peace with Others</a:t>
            </a:r>
            <a:endParaRPr lang="en-US" dirty="0"/>
          </a:p>
        </p:txBody>
      </p:sp>
      <p:sp>
        <p:nvSpPr>
          <p:cNvPr id="3" name="Content Placeholder 2"/>
          <p:cNvSpPr>
            <a:spLocks noGrp="1"/>
          </p:cNvSpPr>
          <p:nvPr>
            <p:ph idx="1"/>
          </p:nvPr>
        </p:nvSpPr>
        <p:spPr/>
        <p:txBody>
          <a:bodyPr>
            <a:normAutofit/>
          </a:bodyPr>
          <a:lstStyle/>
          <a:p>
            <a:r>
              <a:rPr lang="en-US" sz="2400" dirty="0" smtClean="0"/>
              <a:t>What is that?</a:t>
            </a:r>
          </a:p>
          <a:p>
            <a:r>
              <a:rPr lang="en-US" sz="2400" dirty="0" smtClean="0"/>
              <a:t>One writer defined it this way:</a:t>
            </a:r>
          </a:p>
          <a:p>
            <a:pPr lvl="1"/>
            <a:r>
              <a:rPr lang="en-US" sz="2200" dirty="0" smtClean="0"/>
              <a:t>“a stillness we can find inside when people around us push our buttons”</a:t>
            </a:r>
          </a:p>
          <a:p>
            <a:pPr lvl="1"/>
            <a:r>
              <a:rPr lang="en-US" sz="2200" dirty="0" smtClean="0"/>
              <a:t>It is a rest that comes when we realize we cannot control or change another person</a:t>
            </a:r>
          </a:p>
          <a:p>
            <a:pPr lvl="2"/>
            <a:r>
              <a:rPr lang="en-US" sz="2000" dirty="0"/>
              <a:t>g</a:t>
            </a:r>
            <a:r>
              <a:rPr lang="en-US" sz="2000" dirty="0" smtClean="0"/>
              <a:t>oals vs. desires</a:t>
            </a:r>
            <a:endParaRPr lang="en-US" sz="2000" dirty="0"/>
          </a:p>
        </p:txBody>
      </p:sp>
    </p:spTree>
    <p:extLst>
      <p:ext uri="{BB962C8B-B14F-4D97-AF65-F5344CB8AC3E}">
        <p14:creationId xmlns:p14="http://schemas.microsoft.com/office/powerpoint/2010/main" val="742255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vs. Desires</a:t>
            </a:r>
            <a:endParaRPr lang="en-US" dirty="0"/>
          </a:p>
        </p:txBody>
      </p:sp>
      <p:sp>
        <p:nvSpPr>
          <p:cNvPr id="3" name="Content Placeholder 2"/>
          <p:cNvSpPr>
            <a:spLocks noGrp="1"/>
          </p:cNvSpPr>
          <p:nvPr>
            <p:ph idx="1"/>
          </p:nvPr>
        </p:nvSpPr>
        <p:spPr/>
        <p:txBody>
          <a:bodyPr>
            <a:normAutofit/>
          </a:bodyPr>
          <a:lstStyle/>
          <a:p>
            <a:r>
              <a:rPr lang="en-US" sz="2400" dirty="0" smtClean="0"/>
              <a:t>Goal – something that I want that I have control of</a:t>
            </a:r>
          </a:p>
          <a:p>
            <a:pPr lvl="1"/>
            <a:r>
              <a:rPr lang="en-US" sz="2200" dirty="0"/>
              <a:t>t</a:t>
            </a:r>
            <a:r>
              <a:rPr lang="en-US" sz="2200" dirty="0" smtClean="0"/>
              <a:t>o be a loving friend or mate</a:t>
            </a:r>
          </a:p>
          <a:p>
            <a:r>
              <a:rPr lang="en-US" sz="2400" dirty="0" smtClean="0"/>
              <a:t>Desire – something that I want that I do not have control of</a:t>
            </a:r>
          </a:p>
          <a:p>
            <a:pPr lvl="1"/>
            <a:r>
              <a:rPr lang="en-US" sz="2200" dirty="0"/>
              <a:t>t</a:t>
            </a:r>
            <a:r>
              <a:rPr lang="en-US" sz="2200" dirty="0" smtClean="0"/>
              <a:t>o have my friend or mate respond in a positive way to me</a:t>
            </a:r>
            <a:endParaRPr lang="en-US" sz="2200" dirty="0"/>
          </a:p>
        </p:txBody>
      </p:sp>
    </p:spTree>
    <p:extLst>
      <p:ext uri="{BB962C8B-B14F-4D97-AF65-F5344CB8AC3E}">
        <p14:creationId xmlns:p14="http://schemas.microsoft.com/office/powerpoint/2010/main" val="3127226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a:t>
            </a:r>
            <a:endParaRPr lang="en-US" dirty="0"/>
          </a:p>
        </p:txBody>
      </p:sp>
      <p:sp>
        <p:nvSpPr>
          <p:cNvPr id="3" name="Content Placeholder 2"/>
          <p:cNvSpPr>
            <a:spLocks noGrp="1"/>
          </p:cNvSpPr>
          <p:nvPr>
            <p:ph idx="1"/>
          </p:nvPr>
        </p:nvSpPr>
        <p:spPr/>
        <p:txBody>
          <a:bodyPr>
            <a:normAutofit/>
          </a:bodyPr>
          <a:lstStyle/>
          <a:p>
            <a:r>
              <a:rPr lang="en-US" sz="2400" dirty="0" smtClean="0"/>
              <a:t>We turn desires into “goals”</a:t>
            </a:r>
          </a:p>
          <a:p>
            <a:r>
              <a:rPr lang="en-US" sz="2400" dirty="0" smtClean="0"/>
              <a:t>We try to control what we can’t control</a:t>
            </a:r>
          </a:p>
          <a:p>
            <a:pPr lvl="1"/>
            <a:r>
              <a:rPr lang="en-US" sz="2200" dirty="0" smtClean="0"/>
              <a:t>We try to get others to give us what we want</a:t>
            </a:r>
          </a:p>
          <a:p>
            <a:pPr lvl="1"/>
            <a:r>
              <a:rPr lang="en-US" sz="2200" dirty="0" smtClean="0"/>
              <a:t>Why?</a:t>
            </a:r>
          </a:p>
          <a:p>
            <a:pPr lvl="2"/>
            <a:r>
              <a:rPr lang="en-US" sz="2000" dirty="0"/>
              <a:t>b</a:t>
            </a:r>
            <a:r>
              <a:rPr lang="en-US" sz="2000" dirty="0" smtClean="0"/>
              <a:t>ecause we are needy</a:t>
            </a:r>
            <a:endParaRPr lang="en-US" sz="2000" dirty="0"/>
          </a:p>
        </p:txBody>
      </p:sp>
    </p:spTree>
    <p:extLst>
      <p:ext uri="{BB962C8B-B14F-4D97-AF65-F5344CB8AC3E}">
        <p14:creationId xmlns:p14="http://schemas.microsoft.com/office/powerpoint/2010/main" val="3262597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Longings</a:t>
            </a:r>
            <a:endParaRPr lang="en-US" dirty="0"/>
          </a:p>
        </p:txBody>
      </p:sp>
      <p:sp>
        <p:nvSpPr>
          <p:cNvPr id="3" name="Content Placeholder 2"/>
          <p:cNvSpPr>
            <a:spLocks noGrp="1"/>
          </p:cNvSpPr>
          <p:nvPr>
            <p:ph idx="1"/>
          </p:nvPr>
        </p:nvSpPr>
        <p:spPr/>
        <p:txBody>
          <a:bodyPr>
            <a:normAutofit/>
          </a:bodyPr>
          <a:lstStyle/>
          <a:p>
            <a:r>
              <a:rPr lang="en-US" sz="2400" dirty="0" smtClean="0"/>
              <a:t>Crucial longings</a:t>
            </a:r>
          </a:p>
          <a:p>
            <a:pPr lvl="1"/>
            <a:r>
              <a:rPr lang="en-US" sz="2000" dirty="0" smtClean="0"/>
              <a:t>We need God’s love and meaning/purpose to life</a:t>
            </a:r>
            <a:r>
              <a:rPr lang="en-US" sz="2400" dirty="0" smtClean="0"/>
              <a:t> </a:t>
            </a:r>
          </a:p>
          <a:p>
            <a:r>
              <a:rPr lang="en-US" sz="2400" dirty="0" smtClean="0"/>
              <a:t>Critical longings</a:t>
            </a:r>
          </a:p>
          <a:p>
            <a:pPr lvl="1"/>
            <a:r>
              <a:rPr lang="en-US" sz="2200" dirty="0" smtClean="0"/>
              <a:t>We need deep meaningful relationships with other human beings</a:t>
            </a:r>
          </a:p>
          <a:p>
            <a:pPr lvl="1"/>
            <a:r>
              <a:rPr lang="en-US" sz="2200" dirty="0" smtClean="0"/>
              <a:t>Gen. 2:18 – not good for us to be alone</a:t>
            </a:r>
          </a:p>
          <a:p>
            <a:pPr lvl="1"/>
            <a:r>
              <a:rPr lang="en-US" sz="2200" dirty="0" smtClean="0"/>
              <a:t>Heb. 10:25 – we need to meet together	</a:t>
            </a:r>
          </a:p>
          <a:p>
            <a:pPr lvl="2"/>
            <a:r>
              <a:rPr lang="en-US" sz="2000" dirty="0" smtClean="0"/>
              <a:t>we need encouragement from others</a:t>
            </a:r>
            <a:endParaRPr lang="en-US" sz="2000" dirty="0"/>
          </a:p>
        </p:txBody>
      </p:sp>
    </p:spTree>
    <p:extLst>
      <p:ext uri="{BB962C8B-B14F-4D97-AF65-F5344CB8AC3E}">
        <p14:creationId xmlns:p14="http://schemas.microsoft.com/office/powerpoint/2010/main" val="3431293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Problems</a:t>
            </a:r>
            <a:endParaRPr lang="en-US" dirty="0"/>
          </a:p>
        </p:txBody>
      </p:sp>
      <p:sp>
        <p:nvSpPr>
          <p:cNvPr id="3" name="Content Placeholder 2"/>
          <p:cNvSpPr>
            <a:spLocks noGrp="1"/>
          </p:cNvSpPr>
          <p:nvPr>
            <p:ph idx="1"/>
          </p:nvPr>
        </p:nvSpPr>
        <p:spPr/>
        <p:txBody>
          <a:bodyPr>
            <a:normAutofit/>
          </a:bodyPr>
          <a:lstStyle/>
          <a:p>
            <a:r>
              <a:rPr lang="en-US" sz="2400" dirty="0" smtClean="0"/>
              <a:t>Critical longings are difficult to fulfill because we need a cooperative person to fulfil this need</a:t>
            </a:r>
          </a:p>
          <a:p>
            <a:r>
              <a:rPr lang="en-US" sz="2400" dirty="0" smtClean="0"/>
              <a:t>Unsatisfied relationships or no relationship can cause a host of mental and emotional problems </a:t>
            </a:r>
            <a:endParaRPr lang="en-US" sz="2400" dirty="0"/>
          </a:p>
        </p:txBody>
      </p:sp>
    </p:spTree>
    <p:extLst>
      <p:ext uri="{BB962C8B-B14F-4D97-AF65-F5344CB8AC3E}">
        <p14:creationId xmlns:p14="http://schemas.microsoft.com/office/powerpoint/2010/main" val="2553719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Therefore …</a:t>
            </a:r>
            <a:endParaRPr lang="en-US" dirty="0"/>
          </a:p>
        </p:txBody>
      </p:sp>
      <p:sp>
        <p:nvSpPr>
          <p:cNvPr id="3" name="Content Placeholder 2"/>
          <p:cNvSpPr>
            <a:spLocks noGrp="1"/>
          </p:cNvSpPr>
          <p:nvPr>
            <p:ph idx="1"/>
          </p:nvPr>
        </p:nvSpPr>
        <p:spPr/>
        <p:txBody>
          <a:bodyPr>
            <a:normAutofit/>
          </a:bodyPr>
          <a:lstStyle/>
          <a:p>
            <a:r>
              <a:rPr lang="en-US" sz="2400" dirty="0" smtClean="0"/>
              <a:t>We need relationships</a:t>
            </a:r>
          </a:p>
          <a:p>
            <a:r>
              <a:rPr lang="en-US" sz="2400" dirty="0" smtClean="0"/>
              <a:t>So we try to control relationships to get what we need</a:t>
            </a:r>
          </a:p>
          <a:p>
            <a:pPr lvl="1"/>
            <a:r>
              <a:rPr lang="en-US" sz="2200" dirty="0" smtClean="0"/>
              <a:t>We use the 7 deadly sins to control others</a:t>
            </a:r>
            <a:endParaRPr lang="en-US" sz="2200" dirty="0"/>
          </a:p>
        </p:txBody>
      </p:sp>
    </p:spTree>
    <p:extLst>
      <p:ext uri="{BB962C8B-B14F-4D97-AF65-F5344CB8AC3E}">
        <p14:creationId xmlns:p14="http://schemas.microsoft.com/office/powerpoint/2010/main" val="3801262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Seven Deadly Habits</a:t>
            </a:r>
            <a:endParaRPr lang="en-US" dirty="0"/>
          </a:p>
        </p:txBody>
      </p:sp>
      <p:sp>
        <p:nvSpPr>
          <p:cNvPr id="8" name="Text Placeholder 7"/>
          <p:cNvSpPr>
            <a:spLocks noGrp="1"/>
          </p:cNvSpPr>
          <p:nvPr>
            <p:ph idx="1"/>
          </p:nvPr>
        </p:nvSpPr>
        <p:spPr>
          <a:xfrm>
            <a:off x="2589212" y="2017222"/>
            <a:ext cx="8915400" cy="3777622"/>
          </a:xfrm>
        </p:spPr>
        <p:txBody>
          <a:bodyPr/>
          <a:lstStyle/>
          <a:p>
            <a:pPr marL="457200" indent="-457200">
              <a:buFont typeface="+mj-lt"/>
              <a:buAutoNum type="arabicPeriod"/>
            </a:pPr>
            <a:r>
              <a:rPr lang="en-US" sz="2400" dirty="0"/>
              <a:t>Criticizing</a:t>
            </a:r>
          </a:p>
          <a:p>
            <a:pPr marL="457200" indent="-457200">
              <a:buFont typeface="+mj-lt"/>
              <a:buAutoNum type="arabicPeriod"/>
            </a:pPr>
            <a:r>
              <a:rPr lang="en-US" sz="2400" dirty="0"/>
              <a:t>Blaming</a:t>
            </a:r>
          </a:p>
          <a:p>
            <a:pPr marL="457200" indent="-457200">
              <a:buFont typeface="+mj-lt"/>
              <a:buAutoNum type="arabicPeriod"/>
            </a:pPr>
            <a:r>
              <a:rPr lang="en-US" sz="2400" dirty="0"/>
              <a:t>Complaining</a:t>
            </a:r>
          </a:p>
          <a:p>
            <a:pPr marL="457200" indent="-457200">
              <a:buFont typeface="+mj-lt"/>
              <a:buAutoNum type="arabicPeriod"/>
            </a:pPr>
            <a:r>
              <a:rPr lang="en-US" sz="2400" dirty="0"/>
              <a:t>Nagging</a:t>
            </a:r>
          </a:p>
          <a:p>
            <a:pPr marL="457200" indent="-457200">
              <a:buFont typeface="+mj-lt"/>
              <a:buAutoNum type="arabicPeriod"/>
            </a:pPr>
            <a:r>
              <a:rPr lang="en-US" sz="2400" dirty="0"/>
              <a:t>Threatening</a:t>
            </a:r>
          </a:p>
          <a:p>
            <a:pPr marL="457200" indent="-457200">
              <a:buFont typeface="+mj-lt"/>
              <a:buAutoNum type="arabicPeriod"/>
            </a:pPr>
            <a:r>
              <a:rPr lang="en-US" sz="2400" dirty="0"/>
              <a:t>Punishing</a:t>
            </a:r>
          </a:p>
          <a:p>
            <a:pPr marL="457200" indent="-457200">
              <a:buFont typeface="+mj-lt"/>
              <a:buAutoNum type="arabicPeriod"/>
            </a:pPr>
            <a:r>
              <a:rPr lang="en-US" sz="2400" dirty="0"/>
              <a:t>Bribing, rewarding to control</a:t>
            </a:r>
          </a:p>
          <a:p>
            <a:endParaRPr lang="en-US" dirty="0"/>
          </a:p>
        </p:txBody>
      </p:sp>
    </p:spTree>
    <p:extLst>
      <p:ext uri="{BB962C8B-B14F-4D97-AF65-F5344CB8AC3E}">
        <p14:creationId xmlns:p14="http://schemas.microsoft.com/office/powerpoint/2010/main" val="4068059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en-US" dirty="0"/>
              <a:t>7 Godly Alternatives</a:t>
            </a:r>
          </a:p>
        </p:txBody>
      </p:sp>
      <p:sp>
        <p:nvSpPr>
          <p:cNvPr id="26627" name="Rectangle 3"/>
          <p:cNvSpPr>
            <a:spLocks noGrp="1" noChangeArrowheads="1"/>
          </p:cNvSpPr>
          <p:nvPr>
            <p:ph type="body" idx="1"/>
          </p:nvPr>
        </p:nvSpPr>
        <p:spPr>
          <a:xfrm>
            <a:off x="2592925" y="1817716"/>
            <a:ext cx="8915400" cy="3777622"/>
          </a:xfrm>
        </p:spPr>
        <p:txBody>
          <a:bodyPr/>
          <a:lstStyle/>
          <a:p>
            <a:pPr marL="457200" indent="-457200">
              <a:buFont typeface="+mj-lt"/>
              <a:buAutoNum type="arabicPeriod"/>
            </a:pPr>
            <a:r>
              <a:rPr lang="en-US" altLang="en-US" sz="2400" dirty="0"/>
              <a:t>Building up one another through encouragement</a:t>
            </a:r>
          </a:p>
          <a:p>
            <a:pPr marL="457200" indent="-457200">
              <a:buFont typeface="+mj-lt"/>
              <a:buAutoNum type="arabicPeriod"/>
            </a:pPr>
            <a:r>
              <a:rPr lang="en-US" altLang="en-US" sz="2400" dirty="0"/>
              <a:t>Taking responsibility</a:t>
            </a:r>
          </a:p>
          <a:p>
            <a:pPr marL="457200" indent="-457200">
              <a:buFont typeface="+mj-lt"/>
              <a:buAutoNum type="arabicPeriod"/>
            </a:pPr>
            <a:r>
              <a:rPr lang="en-US" altLang="en-US" sz="2400" dirty="0"/>
              <a:t>Looking for the positive</a:t>
            </a:r>
          </a:p>
          <a:p>
            <a:pPr marL="457200" indent="-457200">
              <a:buFont typeface="+mj-lt"/>
              <a:buAutoNum type="arabicPeriod"/>
            </a:pPr>
            <a:r>
              <a:rPr lang="en-US" altLang="en-US" sz="2400" dirty="0"/>
              <a:t>Speaking the truth in love</a:t>
            </a:r>
          </a:p>
          <a:p>
            <a:pPr marL="457200" indent="-457200">
              <a:buFont typeface="+mj-lt"/>
              <a:buAutoNum type="arabicPeriod"/>
            </a:pPr>
            <a:r>
              <a:rPr lang="en-US" altLang="en-US" sz="2400" dirty="0"/>
              <a:t>Confronting gently</a:t>
            </a:r>
          </a:p>
          <a:p>
            <a:pPr marL="457200" indent="-457200">
              <a:buFont typeface="+mj-lt"/>
              <a:buAutoNum type="arabicPeriod"/>
            </a:pPr>
            <a:r>
              <a:rPr lang="en-US" altLang="en-US" sz="2400" dirty="0"/>
              <a:t>Forgiving</a:t>
            </a:r>
          </a:p>
          <a:p>
            <a:pPr marL="457200" indent="-457200">
              <a:buFont typeface="+mj-lt"/>
              <a:buAutoNum type="arabicPeriod"/>
            </a:pPr>
            <a:r>
              <a:rPr lang="en-US" altLang="en-US" sz="2400" dirty="0"/>
              <a:t>Serving</a:t>
            </a:r>
          </a:p>
          <a:p>
            <a:endParaRPr lang="en-US" altLang="en-US" dirty="0"/>
          </a:p>
        </p:txBody>
      </p:sp>
    </p:spTree>
    <p:extLst>
      <p:ext uri="{BB962C8B-B14F-4D97-AF65-F5344CB8AC3E}">
        <p14:creationId xmlns:p14="http://schemas.microsoft.com/office/powerpoint/2010/main" val="3634592716"/>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145</TotalTime>
  <Words>988</Words>
  <Application>Microsoft Office PowerPoint</Application>
  <PresentationFormat>Widescreen</PresentationFormat>
  <Paragraphs>92</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Century Gothic</vt:lpstr>
      <vt:lpstr>Wingdings 3</vt:lpstr>
      <vt:lpstr>Wisp</vt:lpstr>
      <vt:lpstr>Peace with Others</vt:lpstr>
      <vt:lpstr>Peace with Others</vt:lpstr>
      <vt:lpstr>Goals vs. Desires</vt:lpstr>
      <vt:lpstr>Problem</vt:lpstr>
      <vt:lpstr>Critical Longings</vt:lpstr>
      <vt:lpstr>More Problems</vt:lpstr>
      <vt:lpstr>Therefore …</vt:lpstr>
      <vt:lpstr>Seven Deadly Habits</vt:lpstr>
      <vt:lpstr>7 Godly Alternatives</vt:lpstr>
      <vt:lpstr>Building up one another through encouragement (vs. criticizing)</vt:lpstr>
      <vt:lpstr>Taking responsibility (vs. blaming)</vt:lpstr>
      <vt:lpstr>Looking for the positive                       (vs. complaining)</vt:lpstr>
      <vt:lpstr>Speaking the truth in love (vs. nagging)</vt:lpstr>
      <vt:lpstr>Confronting gently (vs. threatening)</vt:lpstr>
      <vt:lpstr>Forgiving (vs. punishing)</vt:lpstr>
      <vt:lpstr>Serving (vs. manipulating)</vt:lpstr>
      <vt:lpstr>Control vs. No Control</vt:lpstr>
      <vt:lpstr>Peace with Others</vt:lpstr>
      <vt:lpstr>My Goal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Choice Theory &amp; Reality Therapy</dc:title>
  <dc:creator>Edgington, Tom</dc:creator>
  <cp:lastModifiedBy>Edgington, Tom</cp:lastModifiedBy>
  <cp:revision>16</cp:revision>
  <dcterms:created xsi:type="dcterms:W3CDTF">2020-06-18T18:54:27Z</dcterms:created>
  <dcterms:modified xsi:type="dcterms:W3CDTF">2020-07-19T15:21:50Z</dcterms:modified>
</cp:coreProperties>
</file>