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E8E1EBF-A490-49F2-8A65-634BCF068A1B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ADA423-CD21-45F2-B386-D0BEF7756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775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1" y="1803405"/>
            <a:ext cx="9326880" cy="1825096"/>
          </a:xfrm>
        </p:spPr>
        <p:txBody>
          <a:bodyPr>
            <a:normAutofit/>
          </a:bodyPr>
          <a:lstStyle/>
          <a:p>
            <a:r>
              <a:rPr lang="en-US" sz="5400" dirty="0" smtClean="0"/>
              <a:t>How to find the Peace of God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Sept. 20,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20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50683"/>
            <a:ext cx="10820400" cy="462045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Review</a:t>
            </a:r>
          </a:p>
          <a:p>
            <a:pPr lvl="1"/>
            <a:r>
              <a:rPr lang="en-US" sz="2600" dirty="0" smtClean="0"/>
              <a:t>Adjust your focus</a:t>
            </a:r>
          </a:p>
          <a:p>
            <a:pPr lvl="1"/>
            <a:r>
              <a:rPr lang="en-US" sz="2600" dirty="0" smtClean="0"/>
              <a:t>Hold plans loosely</a:t>
            </a:r>
          </a:p>
          <a:p>
            <a:pPr lvl="1"/>
            <a:r>
              <a:rPr lang="en-US" sz="2600" dirty="0" smtClean="0"/>
              <a:t>One day at a time</a:t>
            </a:r>
          </a:p>
          <a:p>
            <a:pPr lvl="1"/>
            <a:r>
              <a:rPr lang="en-US" sz="2600" dirty="0" smtClean="0"/>
              <a:t>Cast your anxiety on the Lord</a:t>
            </a:r>
          </a:p>
          <a:p>
            <a:pPr lvl="1"/>
            <a:r>
              <a:rPr lang="en-US" sz="2600" dirty="0" smtClean="0"/>
              <a:t>Practice gratitude</a:t>
            </a:r>
          </a:p>
          <a:p>
            <a:pPr lvl="1"/>
            <a:r>
              <a:rPr lang="en-US" sz="2600" dirty="0" smtClean="0"/>
              <a:t>Learn the secret of contentment</a:t>
            </a:r>
          </a:p>
          <a:p>
            <a:pPr lvl="1"/>
            <a:r>
              <a:rPr lang="en-US" sz="2600" dirty="0" smtClean="0"/>
              <a:t>Keep moving forward</a:t>
            </a:r>
          </a:p>
          <a:p>
            <a:r>
              <a:rPr lang="en-US" sz="2800" dirty="0" smtClean="0"/>
              <a:t>These 7 principles will help in the process of finding the peace of God</a:t>
            </a:r>
          </a:p>
          <a:p>
            <a:pPr lvl="1"/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408340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It takes hard work</a:t>
            </a:r>
          </a:p>
          <a:p>
            <a:pPr lvl="1"/>
            <a:r>
              <a:rPr lang="en-US" sz="2600" dirty="0"/>
              <a:t>b</a:t>
            </a:r>
            <a:r>
              <a:rPr lang="en-US" sz="2600" dirty="0" smtClean="0"/>
              <a:t>ut it is more about letting go vs. trying harder</a:t>
            </a:r>
          </a:p>
          <a:p>
            <a:r>
              <a:rPr lang="en-US" sz="2800" dirty="0" smtClean="0"/>
              <a:t>It is a process</a:t>
            </a:r>
          </a:p>
          <a:p>
            <a:r>
              <a:rPr lang="en-US" sz="2800" dirty="0" smtClean="0"/>
              <a:t>It involves 7 principles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833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Adjust your foc</a:t>
            </a:r>
            <a:r>
              <a:rPr lang="en-US" sz="2600" dirty="0" smtClean="0"/>
              <a:t>us</a:t>
            </a:r>
          </a:p>
          <a:p>
            <a:pPr lvl="1"/>
            <a:r>
              <a:rPr lang="en-US" sz="2400" dirty="0" smtClean="0"/>
              <a:t>Remind yourself of goals and desires</a:t>
            </a:r>
          </a:p>
          <a:p>
            <a:pPr lvl="1"/>
            <a:r>
              <a:rPr lang="en-US" sz="2400" dirty="0" smtClean="0"/>
              <a:t>God is in control of my desires – pray for those</a:t>
            </a:r>
          </a:p>
          <a:p>
            <a:pPr lvl="2"/>
            <a:r>
              <a:rPr lang="en-US" sz="2200" dirty="0" smtClean="0"/>
              <a:t>Let go of what you cannot control</a:t>
            </a:r>
          </a:p>
          <a:p>
            <a:pPr lvl="3"/>
            <a:r>
              <a:rPr lang="en-US" sz="2000" dirty="0" smtClean="0"/>
              <a:t>It is a process</a:t>
            </a:r>
          </a:p>
          <a:p>
            <a:pPr lvl="1"/>
            <a:r>
              <a:rPr lang="en-US" sz="2400" dirty="0" smtClean="0"/>
              <a:t>Take responsibility of what you </a:t>
            </a:r>
            <a:r>
              <a:rPr lang="en-US" sz="2400" u="sng" dirty="0" smtClean="0"/>
              <a:t>can</a:t>
            </a:r>
            <a:r>
              <a:rPr lang="en-US" sz="2400" dirty="0" smtClean="0"/>
              <a:t> control</a:t>
            </a:r>
          </a:p>
          <a:p>
            <a:pPr lvl="2"/>
            <a:r>
              <a:rPr lang="en-US" sz="2200" dirty="0" smtClean="0"/>
              <a:t>Make a plan of what you </a:t>
            </a:r>
            <a:r>
              <a:rPr lang="en-US" sz="2200" u="sng" dirty="0" smtClean="0"/>
              <a:t>can</a:t>
            </a:r>
            <a:r>
              <a:rPr lang="en-US" sz="2200" dirty="0" smtClean="0"/>
              <a:t> do</a:t>
            </a:r>
          </a:p>
          <a:p>
            <a:pPr lvl="2"/>
            <a:r>
              <a:rPr lang="en-US" sz="2200" dirty="0" smtClean="0"/>
              <a:t>1 Cor. 10:31 – Master goal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5737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Hold plans loosely</a:t>
            </a:r>
          </a:p>
          <a:p>
            <a:pPr lvl="1"/>
            <a:r>
              <a:rPr lang="en-US" sz="2600" smtClean="0"/>
              <a:t>James </a:t>
            </a:r>
            <a:r>
              <a:rPr lang="en-US" sz="2600" smtClean="0"/>
              <a:t>4:13-15</a:t>
            </a:r>
            <a:endParaRPr lang="en-US" sz="2600" dirty="0" smtClean="0"/>
          </a:p>
          <a:p>
            <a:pPr lvl="2"/>
            <a:r>
              <a:rPr lang="en-US" sz="2400" dirty="0" smtClean="0"/>
              <a:t>“If it is the Lord’s will, we will live and do this or that”</a:t>
            </a:r>
          </a:p>
          <a:p>
            <a:pPr lvl="1"/>
            <a:r>
              <a:rPr lang="en-US" sz="2600" dirty="0" smtClean="0"/>
              <a:t>This is part of letting go of control</a:t>
            </a:r>
          </a:p>
          <a:p>
            <a:pPr lvl="1"/>
            <a:r>
              <a:rPr lang="en-US" sz="2600" dirty="0" smtClean="0"/>
              <a:t>Less expectations can lead to more peace</a:t>
            </a:r>
          </a:p>
        </p:txBody>
      </p:sp>
    </p:spTree>
    <p:extLst>
      <p:ext uri="{BB962C8B-B14F-4D97-AF65-F5344CB8AC3E}">
        <p14:creationId xmlns:p14="http://schemas.microsoft.com/office/powerpoint/2010/main" val="3350273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Principle #3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One day at a time</a:t>
            </a:r>
          </a:p>
          <a:p>
            <a:pPr lvl="1"/>
            <a:r>
              <a:rPr lang="en-US" sz="2600" dirty="0" smtClean="0"/>
              <a:t>Matt. 6:34 – “Therefore do not worry about tomorrow, for tomorrow will worry about itself. Each day has enough trouble of its own”</a:t>
            </a:r>
          </a:p>
          <a:p>
            <a:pPr lvl="1"/>
            <a:r>
              <a:rPr lang="en-US" sz="2600" dirty="0" smtClean="0"/>
              <a:t>We can only control today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04196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Cast your anxiety on the Lord</a:t>
            </a:r>
          </a:p>
          <a:p>
            <a:pPr lvl="1"/>
            <a:r>
              <a:rPr lang="en-US" sz="2600" dirty="0" smtClean="0"/>
              <a:t>1 Pet. 5:7</a:t>
            </a:r>
          </a:p>
          <a:p>
            <a:pPr lvl="2"/>
            <a:r>
              <a:rPr lang="en-US" sz="2400" dirty="0" smtClean="0"/>
              <a:t>“Cast all your anxiety on him because he cares for you.”</a:t>
            </a:r>
          </a:p>
          <a:p>
            <a:pPr lvl="1"/>
            <a:r>
              <a:rPr lang="en-US" sz="2600" dirty="0" smtClean="0"/>
              <a:t>Phil. 4:6-7</a:t>
            </a:r>
          </a:p>
          <a:p>
            <a:pPr lvl="2"/>
            <a:r>
              <a:rPr lang="en-US" sz="2400" dirty="0"/>
              <a:t>p</a:t>
            </a:r>
            <a:r>
              <a:rPr lang="en-US" sz="2400" dirty="0" smtClean="0"/>
              <a:t>rayer and petition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9625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Practice gratitude</a:t>
            </a:r>
          </a:p>
          <a:p>
            <a:pPr lvl="1"/>
            <a:r>
              <a:rPr lang="en-US" sz="2600" dirty="0" smtClean="0"/>
              <a:t>Phil. 4:8</a:t>
            </a:r>
          </a:p>
          <a:p>
            <a:pPr lvl="2"/>
            <a:r>
              <a:rPr lang="en-US" sz="2400" dirty="0" smtClean="0"/>
              <a:t>“whatever is true, whatever is noble, whatever is right, whatever is pure, whatever is lovely, whatever is admirable – if anything is excellent or praiseworthy – think about such things.”</a:t>
            </a:r>
          </a:p>
          <a:p>
            <a:pPr lvl="2"/>
            <a:r>
              <a:rPr lang="en-US" sz="2400" dirty="0" smtClean="0"/>
              <a:t>Make a list – review it often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7464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#6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94560"/>
            <a:ext cx="10760825" cy="402412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Learn the secret of contentment</a:t>
            </a:r>
          </a:p>
          <a:p>
            <a:pPr lvl="1"/>
            <a:r>
              <a:rPr lang="en-US" sz="2600" dirty="0" smtClean="0"/>
              <a:t>Phil. 4:10-13</a:t>
            </a:r>
          </a:p>
          <a:p>
            <a:pPr lvl="2"/>
            <a:r>
              <a:rPr lang="en-US" sz="2400" dirty="0" smtClean="0"/>
              <a:t>“for I have learned to be content whatever the circumstances. I know what it is to be in need, and I know what it is to have plenty. I have learned the secret of being content in any and every situation, whether well fed or hungry, whether living in plenty or in want. I can do everything through him who gives me strength.”</a:t>
            </a:r>
          </a:p>
          <a:p>
            <a:pPr lvl="3"/>
            <a:r>
              <a:rPr lang="en-US" sz="2200" dirty="0" smtClean="0"/>
              <a:t>No demand on life</a:t>
            </a:r>
          </a:p>
          <a:p>
            <a:pPr lvl="3"/>
            <a:r>
              <a:rPr lang="en-US" sz="2200" dirty="0" smtClean="0"/>
              <a:t>He will give me what I need to get through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93727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#7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Keep moving forward</a:t>
            </a:r>
          </a:p>
          <a:p>
            <a:pPr lvl="1"/>
            <a:r>
              <a:rPr lang="en-US" sz="2600" dirty="0" smtClean="0"/>
              <a:t>Phil. 1:6</a:t>
            </a:r>
          </a:p>
          <a:p>
            <a:pPr lvl="2"/>
            <a:r>
              <a:rPr lang="en-US" sz="2400" dirty="0" smtClean="0"/>
              <a:t>“being confident of this, that he who has begun a good work in you will carry it on to completion until the day of Christ Jesus”</a:t>
            </a:r>
          </a:p>
          <a:p>
            <a:pPr lvl="2"/>
            <a:r>
              <a:rPr lang="en-US" sz="2400" dirty="0" smtClean="0"/>
              <a:t>What can I do today to move forward?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1479004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86</TotalTime>
  <Words>443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Century Gothic</vt:lpstr>
      <vt:lpstr>Vapor Trail</vt:lpstr>
      <vt:lpstr>How to find the Peace of God</vt:lpstr>
      <vt:lpstr>Introduction</vt:lpstr>
      <vt:lpstr>Principle #1</vt:lpstr>
      <vt:lpstr>Principle #2</vt:lpstr>
      <vt:lpstr>Principle #3</vt:lpstr>
      <vt:lpstr>Principle #4</vt:lpstr>
      <vt:lpstr>Principle #5</vt:lpstr>
      <vt:lpstr>Principle #6</vt:lpstr>
      <vt:lpstr>Principle #7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find the Peace of God</dc:title>
  <dc:creator>Edgington, Tom</dc:creator>
  <cp:lastModifiedBy>Edgington, Tom</cp:lastModifiedBy>
  <cp:revision>13</cp:revision>
  <cp:lastPrinted>2020-09-20T12:22:52Z</cp:lastPrinted>
  <dcterms:created xsi:type="dcterms:W3CDTF">2020-07-03T15:41:28Z</dcterms:created>
  <dcterms:modified xsi:type="dcterms:W3CDTF">2020-09-20T12:32:31Z</dcterms:modified>
</cp:coreProperties>
</file>