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0" r:id="rId12"/>
    <p:sldId id="266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8"/>
    <p:restoredTop sz="94807"/>
  </p:normalViewPr>
  <p:slideViewPr>
    <p:cSldViewPr snapToGrid="0" snapToObjects="1">
      <p:cViewPr varScale="1">
        <p:scale>
          <a:sx n="122" d="100"/>
          <a:sy n="122" d="100"/>
        </p:scale>
        <p:origin x="6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D853E-D5D9-6145-B4FE-91B357B4BF72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B132E-1855-E74F-8443-95C2EF99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9/3/20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LIabZc0O4c&amp;t=312s" TargetMode="Externa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ozILMuVVio&amp;t=167s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rgbClr val="00B0F0"/>
            </a:gs>
            <a:gs pos="83000">
              <a:srgbClr val="00B0F0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Jonás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ser</a:t>
            </a:r>
            <a:r>
              <a:rPr lang="en-US" dirty="0" smtClean="0"/>
              <a:t> un Cristiano?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3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 of Jonah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68" y="2120900"/>
            <a:ext cx="7165414" cy="4051300"/>
          </a:xfrm>
        </p:spPr>
      </p:pic>
    </p:spTree>
    <p:extLst>
      <p:ext uri="{BB962C8B-B14F-4D97-AF65-F5344CB8AC3E}">
        <p14:creationId xmlns:p14="http://schemas.microsoft.com/office/powerpoint/2010/main" val="16834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see the story of Jonah in our world?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themes do we see in the book of Jonah that we can also see in our world? </a:t>
            </a:r>
          </a:p>
          <a:p>
            <a:r>
              <a:rPr lang="en-US" sz="3600" dirty="0" smtClean="0"/>
              <a:t>What troublesome characteristics do we see in the character of Jonah? </a:t>
            </a:r>
          </a:p>
          <a:p>
            <a:r>
              <a:rPr lang="en-US" sz="3600" dirty="0" smtClean="0"/>
              <a:t>Do we see similar characteristics within our own society? Where?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12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Temptation </a:t>
            </a:r>
            <a:r>
              <a:rPr lang="en-US" dirty="0"/>
              <a:t># </a:t>
            </a:r>
            <a:r>
              <a:rPr lang="en-US" dirty="0" smtClean="0"/>
              <a:t>1: We create God in our own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2093976"/>
            <a:ext cx="6772917" cy="4063750"/>
          </a:xfrm>
        </p:spPr>
      </p:pic>
    </p:spTree>
    <p:extLst>
      <p:ext uri="{BB962C8B-B14F-4D97-AF65-F5344CB8AC3E}">
        <p14:creationId xmlns:p14="http://schemas.microsoft.com/office/powerpoint/2010/main" val="5154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370" y="484632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Temptation </a:t>
            </a:r>
            <a:r>
              <a:rPr lang="en-US" dirty="0"/>
              <a:t># </a:t>
            </a:r>
            <a:r>
              <a:rPr lang="en-US" dirty="0" smtClean="0"/>
              <a:t>2: We start to Believe we own God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9" y="2223879"/>
            <a:ext cx="5274241" cy="3699841"/>
          </a:xfrm>
        </p:spPr>
      </p:pic>
    </p:spTree>
    <p:extLst>
      <p:ext uri="{BB962C8B-B14F-4D97-AF65-F5344CB8AC3E}">
        <p14:creationId xmlns:p14="http://schemas.microsoft.com/office/powerpoint/2010/main" val="18582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Temptation </a:t>
            </a:r>
            <a:r>
              <a:rPr lang="en-US" dirty="0"/>
              <a:t>#3: </a:t>
            </a:r>
            <a:r>
              <a:rPr lang="en-US" dirty="0" smtClean="0"/>
              <a:t>We need to defend God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79" y="2093976"/>
            <a:ext cx="3203338" cy="4531691"/>
          </a:xfrm>
        </p:spPr>
      </p:pic>
    </p:spTree>
    <p:extLst>
      <p:ext uri="{BB962C8B-B14F-4D97-AF65-F5344CB8AC3E}">
        <p14:creationId xmlns:p14="http://schemas.microsoft.com/office/powerpoint/2010/main" val="7560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Temptation </a:t>
            </a:r>
            <a:r>
              <a:rPr lang="en-US" dirty="0"/>
              <a:t>#4: </a:t>
            </a:r>
            <a:r>
              <a:rPr lang="en-US" dirty="0" smtClean="0"/>
              <a:t>We develop a Martyr’s complex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120900"/>
            <a:ext cx="6076950" cy="4051300"/>
          </a:xfrm>
        </p:spPr>
      </p:pic>
    </p:spTree>
    <p:extLst>
      <p:ext uri="{BB962C8B-B14F-4D97-AF65-F5344CB8AC3E}">
        <p14:creationId xmlns:p14="http://schemas.microsoft.com/office/powerpoint/2010/main" val="8348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</a:t>
            </a:r>
            <a:r>
              <a:rPr lang="en-US" dirty="0" smtClean="0"/>
              <a:t>So what is the Point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2200023"/>
            <a:ext cx="5326132" cy="40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rgbClr val="00B0F0"/>
            </a:gs>
            <a:gs pos="83000">
              <a:srgbClr val="00B0F0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Libro</a:t>
            </a:r>
            <a:r>
              <a:rPr lang="en-US" dirty="0" smtClean="0"/>
              <a:t> De </a:t>
            </a:r>
            <a:r>
              <a:rPr lang="en-US" dirty="0" err="1" smtClean="0"/>
              <a:t>Jonás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8" y="2120900"/>
            <a:ext cx="7171694" cy="4051300"/>
          </a:xfrm>
        </p:spPr>
      </p:pic>
    </p:spTree>
    <p:extLst>
      <p:ext uri="{BB962C8B-B14F-4D97-AF65-F5344CB8AC3E}">
        <p14:creationId xmlns:p14="http://schemas.microsoft.com/office/powerpoint/2010/main" val="192923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rgbClr val="00B0F0"/>
            </a:gs>
            <a:gs pos="83000">
              <a:srgbClr val="00B0F0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370" y="484632"/>
            <a:ext cx="10058400" cy="1609344"/>
          </a:xfrm>
        </p:spPr>
        <p:txBody>
          <a:bodyPr/>
          <a:lstStyle/>
          <a:p>
            <a:pPr algn="ctr"/>
            <a:r>
              <a:rPr lang="en-US" dirty="0" err="1" smtClean="0"/>
              <a:t>Tentación</a:t>
            </a:r>
            <a:r>
              <a:rPr lang="en-US" dirty="0"/>
              <a:t> # 1: </a:t>
            </a:r>
            <a:r>
              <a:rPr lang="en-US" dirty="0" err="1"/>
              <a:t>Creemos</a:t>
            </a:r>
            <a:r>
              <a:rPr lang="en-US" dirty="0"/>
              <a:t> </a:t>
            </a:r>
            <a:r>
              <a:rPr lang="en-US" dirty="0" smtClean="0"/>
              <a:t>que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dueños</a:t>
            </a:r>
            <a:r>
              <a:rPr lang="en-US" dirty="0" smtClean="0"/>
              <a:t> de Dios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9" y="2223879"/>
            <a:ext cx="5274241" cy="3699841"/>
          </a:xfrm>
        </p:spPr>
      </p:pic>
    </p:spTree>
    <p:extLst>
      <p:ext uri="{BB962C8B-B14F-4D97-AF65-F5344CB8AC3E}">
        <p14:creationId xmlns:p14="http://schemas.microsoft.com/office/powerpoint/2010/main" val="169474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rgbClr val="00B0F0"/>
            </a:gs>
            <a:gs pos="83000">
              <a:srgbClr val="00B0F0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Tentación</a:t>
            </a:r>
            <a:r>
              <a:rPr lang="en-US" dirty="0"/>
              <a:t> # 2: </a:t>
            </a:r>
            <a:r>
              <a:rPr lang="en-US" dirty="0" err="1"/>
              <a:t>Creamos</a:t>
            </a:r>
            <a:r>
              <a:rPr lang="en-US" dirty="0"/>
              <a:t> a Dios a </a:t>
            </a:r>
            <a:r>
              <a:rPr lang="en-US" dirty="0" err="1"/>
              <a:t>nuestra</a:t>
            </a:r>
            <a:r>
              <a:rPr lang="en-US" dirty="0"/>
              <a:t> imagen.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2093976"/>
            <a:ext cx="6772917" cy="4063750"/>
          </a:xfrm>
        </p:spPr>
      </p:pic>
    </p:spTree>
    <p:extLst>
      <p:ext uri="{BB962C8B-B14F-4D97-AF65-F5344CB8AC3E}">
        <p14:creationId xmlns:p14="http://schemas.microsoft.com/office/powerpoint/2010/main" val="85858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rgbClr val="00B0F0"/>
            </a:gs>
            <a:gs pos="83000">
              <a:srgbClr val="00B0F0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Tentación</a:t>
            </a:r>
            <a:r>
              <a:rPr lang="en-US" dirty="0"/>
              <a:t> #3: </a:t>
            </a:r>
            <a:r>
              <a:rPr lang="en-US" dirty="0" err="1"/>
              <a:t>Necesitamos</a:t>
            </a:r>
            <a:r>
              <a:rPr lang="en-US" dirty="0"/>
              <a:t> defender a </a:t>
            </a:r>
            <a:r>
              <a:rPr lang="en-US" dirty="0" err="1"/>
              <a:t>dios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79" y="2093976"/>
            <a:ext cx="3203338" cy="4531691"/>
          </a:xfrm>
        </p:spPr>
      </p:pic>
    </p:spTree>
    <p:extLst>
      <p:ext uri="{BB962C8B-B14F-4D97-AF65-F5344CB8AC3E}">
        <p14:creationId xmlns:p14="http://schemas.microsoft.com/office/powerpoint/2010/main" val="24349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rgbClr val="00B0F0"/>
            </a:gs>
            <a:gs pos="83000">
              <a:srgbClr val="00B0F0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Tentación</a:t>
            </a:r>
            <a:r>
              <a:rPr lang="en-US" dirty="0"/>
              <a:t> #4: </a:t>
            </a:r>
            <a:r>
              <a:rPr lang="en-US" dirty="0" err="1"/>
              <a:t>Desarrollamos</a:t>
            </a:r>
            <a:r>
              <a:rPr lang="en-US" dirty="0"/>
              <a:t> un </a:t>
            </a:r>
            <a:r>
              <a:rPr lang="en-US" dirty="0" err="1"/>
              <a:t>complejo</a:t>
            </a:r>
            <a:r>
              <a:rPr lang="en-US" dirty="0"/>
              <a:t> de </a:t>
            </a:r>
            <a:r>
              <a:rPr lang="en-US" dirty="0" err="1" smtClean="0"/>
              <a:t>mártires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120900"/>
            <a:ext cx="6076950" cy="4051300"/>
          </a:xfrm>
        </p:spPr>
      </p:pic>
    </p:spTree>
    <p:extLst>
      <p:ext uri="{BB962C8B-B14F-4D97-AF65-F5344CB8AC3E}">
        <p14:creationId xmlns:p14="http://schemas.microsoft.com/office/powerpoint/2010/main" val="51717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rgbClr val="00B0F0"/>
            </a:gs>
            <a:gs pos="83000">
              <a:srgbClr val="00B0F0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?Que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2200023"/>
            <a:ext cx="5326132" cy="40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Jonah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</a:t>
            </a:r>
            <a:r>
              <a:rPr lang="en-US" dirty="0" smtClean="0"/>
              <a:t>So what is the Point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1" y="2200023"/>
            <a:ext cx="5326132" cy="40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17161</TotalTime>
  <Words>172</Words>
  <Application>Microsoft Macintosh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Rockwell</vt:lpstr>
      <vt:lpstr>Rockwell Condensed</vt:lpstr>
      <vt:lpstr>Rockwell Extra Bold</vt:lpstr>
      <vt:lpstr>Wingdings</vt:lpstr>
      <vt:lpstr>Wood Type</vt:lpstr>
      <vt:lpstr>Jonás</vt:lpstr>
      <vt:lpstr>El Libro De Jonás</vt:lpstr>
      <vt:lpstr>Tentación # 1: Creemos que somos dueños de Dios</vt:lpstr>
      <vt:lpstr>Tentación # 2: Creamos a Dios a nuestra imagen.</vt:lpstr>
      <vt:lpstr>Tentación #3: Necesitamos defender a dios</vt:lpstr>
      <vt:lpstr>Tentación #4: Desarrollamos un complejo de mártires</vt:lpstr>
      <vt:lpstr>?Que es El punto? </vt:lpstr>
      <vt:lpstr>Jonah</vt:lpstr>
      <vt:lpstr>?So what is the Point? </vt:lpstr>
      <vt:lpstr>The Book of Jonah</vt:lpstr>
      <vt:lpstr>Where do we see the story of Jonah in our world? </vt:lpstr>
      <vt:lpstr>Temptation # 1: We create God in our own image</vt:lpstr>
      <vt:lpstr>Temptation # 2: We start to Believe we own God</vt:lpstr>
      <vt:lpstr>Temptation #3: We need to defend God</vt:lpstr>
      <vt:lpstr>Temptation #4: We develop a Martyr’s complex</vt:lpstr>
      <vt:lpstr>?So what is the Point?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Jonás</dc:title>
  <dc:creator>Eric Martin</dc:creator>
  <cp:lastModifiedBy>Eric Martin</cp:lastModifiedBy>
  <cp:revision>11</cp:revision>
  <dcterms:created xsi:type="dcterms:W3CDTF">2019-07-25T17:39:45Z</dcterms:created>
  <dcterms:modified xsi:type="dcterms:W3CDTF">2020-09-10T13:01:54Z</dcterms:modified>
</cp:coreProperties>
</file>